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sldIdLst>
    <p:sldId id="256" r:id="rId2"/>
    <p:sldId id="257" r:id="rId3"/>
    <p:sldId id="281" r:id="rId4"/>
    <p:sldId id="282" r:id="rId5"/>
    <p:sldId id="258" r:id="rId6"/>
    <p:sldId id="259" r:id="rId7"/>
    <p:sldId id="276" r:id="rId8"/>
    <p:sldId id="277" r:id="rId9"/>
    <p:sldId id="260" r:id="rId10"/>
    <p:sldId id="261" r:id="rId11"/>
    <p:sldId id="262" r:id="rId12"/>
    <p:sldId id="263" r:id="rId13"/>
    <p:sldId id="264" r:id="rId14"/>
    <p:sldId id="278" r:id="rId15"/>
    <p:sldId id="265" r:id="rId16"/>
    <p:sldId id="283" r:id="rId17"/>
    <p:sldId id="266" r:id="rId18"/>
    <p:sldId id="279" r:id="rId19"/>
    <p:sldId id="280" r:id="rId20"/>
    <p:sldId id="269" r:id="rId21"/>
    <p:sldId id="270" r:id="rId22"/>
    <p:sldId id="271" r:id="rId23"/>
    <p:sldId id="272"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A5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3B306-09AA-4BAC-AD88-1447AD5B2DF6}" type="doc">
      <dgm:prSet loTypeId="urn:microsoft.com/office/officeart/2005/8/layout/vList2" loCatId="list" qsTypeId="urn:microsoft.com/office/officeart/2005/8/quickstyle/simple1" qsCatId="simple" csTypeId="urn:microsoft.com/office/officeart/2005/8/colors/accent1_5" csCatId="accent1"/>
      <dgm:spPr/>
      <dgm:t>
        <a:bodyPr/>
        <a:lstStyle/>
        <a:p>
          <a:endParaRPr lang="en-US"/>
        </a:p>
      </dgm:t>
    </dgm:pt>
    <dgm:pt modelId="{128DCD94-B267-4E43-A2F1-ECD1E13425E9}">
      <dgm:prSet custT="1"/>
      <dgm:spPr/>
      <dgm:t>
        <a:bodyPr/>
        <a:lstStyle/>
        <a:p>
          <a:r>
            <a:rPr lang="ru-RU" sz="2000" b="0" i="1">
              <a:solidFill>
                <a:schemeClr val="tx1"/>
              </a:solidFill>
              <a:latin typeface="Times New Roman" panose="02020603050405020304" pitchFamily="18" charset="0"/>
              <a:cs typeface="Times New Roman" panose="02020603050405020304" pitchFamily="18" charset="0"/>
            </a:rPr>
            <a:t>развитие мыслительных навыков учащихся, необходимых не только в учебе, но и в обычной жизни;</a:t>
          </a:r>
          <a:endParaRPr lang="en-US" sz="2000" i="1">
            <a:solidFill>
              <a:schemeClr val="tx1"/>
            </a:solidFill>
            <a:latin typeface="Times New Roman" panose="02020603050405020304" pitchFamily="18" charset="0"/>
            <a:cs typeface="Times New Roman" panose="02020603050405020304" pitchFamily="18" charset="0"/>
          </a:endParaRPr>
        </a:p>
      </dgm:t>
    </dgm:pt>
    <dgm:pt modelId="{228E38BB-63F1-4267-8942-5B5CC687C84B}" type="parTrans" cxnId="{C5D7588C-B6EC-4C9C-9C66-BE454B2DEA70}">
      <dgm:prSet/>
      <dgm:spPr/>
      <dgm:t>
        <a:bodyPr/>
        <a:lstStyle/>
        <a:p>
          <a:endParaRPr lang="en-US" sz="2000" i="1">
            <a:solidFill>
              <a:schemeClr val="tx1"/>
            </a:solidFill>
            <a:latin typeface="Times New Roman" panose="02020603050405020304" pitchFamily="18" charset="0"/>
            <a:cs typeface="Times New Roman" panose="02020603050405020304" pitchFamily="18" charset="0"/>
          </a:endParaRPr>
        </a:p>
      </dgm:t>
    </dgm:pt>
    <dgm:pt modelId="{8BAD9E75-FF99-4928-B8FD-E7FA00807863}" type="sibTrans" cxnId="{C5D7588C-B6EC-4C9C-9C66-BE454B2DEA70}">
      <dgm:prSet/>
      <dgm:spPr/>
      <dgm:t>
        <a:bodyPr/>
        <a:lstStyle/>
        <a:p>
          <a:endParaRPr lang="en-US" sz="2000" i="1">
            <a:solidFill>
              <a:schemeClr val="tx1"/>
            </a:solidFill>
            <a:latin typeface="Times New Roman" panose="02020603050405020304" pitchFamily="18" charset="0"/>
            <a:cs typeface="Times New Roman" panose="02020603050405020304" pitchFamily="18" charset="0"/>
          </a:endParaRPr>
        </a:p>
      </dgm:t>
    </dgm:pt>
    <dgm:pt modelId="{F97F883D-8250-4710-8334-B81C6E394480}">
      <dgm:prSet custT="1"/>
      <dgm:spPr/>
      <dgm:t>
        <a:bodyPr/>
        <a:lstStyle/>
        <a:p>
          <a:r>
            <a:rPr lang="ru-RU" sz="2000" b="0" i="1">
              <a:solidFill>
                <a:schemeClr val="tx1"/>
              </a:solidFill>
              <a:latin typeface="Times New Roman" panose="02020603050405020304" pitchFamily="18" charset="0"/>
              <a:cs typeface="Times New Roman" panose="02020603050405020304" pitchFamily="18" charset="0"/>
            </a:rPr>
            <a:t>умение принимать взвешенные решения, работать с информацией, анализировать различные стороны явлений и т.п.</a:t>
          </a:r>
          <a:endParaRPr lang="en-US" sz="2000" i="1">
            <a:solidFill>
              <a:schemeClr val="tx1"/>
            </a:solidFill>
            <a:latin typeface="Times New Roman" panose="02020603050405020304" pitchFamily="18" charset="0"/>
            <a:cs typeface="Times New Roman" panose="02020603050405020304" pitchFamily="18" charset="0"/>
          </a:endParaRPr>
        </a:p>
      </dgm:t>
    </dgm:pt>
    <dgm:pt modelId="{2FD86290-2133-4B97-AC23-3603637FC044}" type="parTrans" cxnId="{00AA4E7F-C880-43D8-953B-750D2F8F2696}">
      <dgm:prSet/>
      <dgm:spPr/>
      <dgm:t>
        <a:bodyPr/>
        <a:lstStyle/>
        <a:p>
          <a:endParaRPr lang="en-US" sz="2000" i="1">
            <a:solidFill>
              <a:schemeClr val="tx1"/>
            </a:solidFill>
            <a:latin typeface="Times New Roman" panose="02020603050405020304" pitchFamily="18" charset="0"/>
            <a:cs typeface="Times New Roman" panose="02020603050405020304" pitchFamily="18" charset="0"/>
          </a:endParaRPr>
        </a:p>
      </dgm:t>
    </dgm:pt>
    <dgm:pt modelId="{F9DBE668-ADE0-4CE9-9EC7-B0B889EA8F25}" type="sibTrans" cxnId="{00AA4E7F-C880-43D8-953B-750D2F8F2696}">
      <dgm:prSet/>
      <dgm:spPr/>
      <dgm:t>
        <a:bodyPr/>
        <a:lstStyle/>
        <a:p>
          <a:endParaRPr lang="en-US" sz="2000" i="1">
            <a:solidFill>
              <a:schemeClr val="tx1"/>
            </a:solidFill>
            <a:latin typeface="Times New Roman" panose="02020603050405020304" pitchFamily="18" charset="0"/>
            <a:cs typeface="Times New Roman" panose="02020603050405020304" pitchFamily="18" charset="0"/>
          </a:endParaRPr>
        </a:p>
      </dgm:t>
    </dgm:pt>
    <dgm:pt modelId="{36CBB9B0-CAA4-42B1-9FD1-8DA2F66EEE35}" type="pres">
      <dgm:prSet presAssocID="{51F3B306-09AA-4BAC-AD88-1447AD5B2DF6}" presName="linear" presStyleCnt="0">
        <dgm:presLayoutVars>
          <dgm:animLvl val="lvl"/>
          <dgm:resizeHandles val="exact"/>
        </dgm:presLayoutVars>
      </dgm:prSet>
      <dgm:spPr/>
    </dgm:pt>
    <dgm:pt modelId="{AA676D45-18C0-490E-9263-BE9E365E786C}" type="pres">
      <dgm:prSet presAssocID="{128DCD94-B267-4E43-A2F1-ECD1E13425E9}" presName="parentText" presStyleLbl="node1" presStyleIdx="0" presStyleCnt="2">
        <dgm:presLayoutVars>
          <dgm:chMax val="0"/>
          <dgm:bulletEnabled val="1"/>
        </dgm:presLayoutVars>
      </dgm:prSet>
      <dgm:spPr/>
    </dgm:pt>
    <dgm:pt modelId="{F05E28B3-10F8-48D3-A531-680AA6EE10DC}" type="pres">
      <dgm:prSet presAssocID="{8BAD9E75-FF99-4928-B8FD-E7FA00807863}" presName="spacer" presStyleCnt="0"/>
      <dgm:spPr/>
    </dgm:pt>
    <dgm:pt modelId="{A809BE23-865B-475E-A943-904FFC7879C7}" type="pres">
      <dgm:prSet presAssocID="{F97F883D-8250-4710-8334-B81C6E394480}" presName="parentText" presStyleLbl="node1" presStyleIdx="1" presStyleCnt="2">
        <dgm:presLayoutVars>
          <dgm:chMax val="0"/>
          <dgm:bulletEnabled val="1"/>
        </dgm:presLayoutVars>
      </dgm:prSet>
      <dgm:spPr/>
    </dgm:pt>
  </dgm:ptLst>
  <dgm:cxnLst>
    <dgm:cxn modelId="{8D8C5C3B-3846-4734-9EF5-33EC0549A25F}" type="presOf" srcId="{F97F883D-8250-4710-8334-B81C6E394480}" destId="{A809BE23-865B-475E-A943-904FFC7879C7}" srcOrd="0" destOrd="0" presId="urn:microsoft.com/office/officeart/2005/8/layout/vList2"/>
    <dgm:cxn modelId="{19C3B041-F775-49D9-A44F-012C7C4745D3}" type="presOf" srcId="{128DCD94-B267-4E43-A2F1-ECD1E13425E9}" destId="{AA676D45-18C0-490E-9263-BE9E365E786C}" srcOrd="0" destOrd="0" presId="urn:microsoft.com/office/officeart/2005/8/layout/vList2"/>
    <dgm:cxn modelId="{00AA4E7F-C880-43D8-953B-750D2F8F2696}" srcId="{51F3B306-09AA-4BAC-AD88-1447AD5B2DF6}" destId="{F97F883D-8250-4710-8334-B81C6E394480}" srcOrd="1" destOrd="0" parTransId="{2FD86290-2133-4B97-AC23-3603637FC044}" sibTransId="{F9DBE668-ADE0-4CE9-9EC7-B0B889EA8F25}"/>
    <dgm:cxn modelId="{C5D7588C-B6EC-4C9C-9C66-BE454B2DEA70}" srcId="{51F3B306-09AA-4BAC-AD88-1447AD5B2DF6}" destId="{128DCD94-B267-4E43-A2F1-ECD1E13425E9}" srcOrd="0" destOrd="0" parTransId="{228E38BB-63F1-4267-8942-5B5CC687C84B}" sibTransId="{8BAD9E75-FF99-4928-B8FD-E7FA00807863}"/>
    <dgm:cxn modelId="{128789AF-2F1C-4E43-85B8-3BF7130FA4F1}" type="presOf" srcId="{51F3B306-09AA-4BAC-AD88-1447AD5B2DF6}" destId="{36CBB9B0-CAA4-42B1-9FD1-8DA2F66EEE35}" srcOrd="0" destOrd="0" presId="urn:microsoft.com/office/officeart/2005/8/layout/vList2"/>
    <dgm:cxn modelId="{CDD552BA-DF97-4558-8E6D-09740FA9A992}" type="presParOf" srcId="{36CBB9B0-CAA4-42B1-9FD1-8DA2F66EEE35}" destId="{AA676D45-18C0-490E-9263-BE9E365E786C}" srcOrd="0" destOrd="0" presId="urn:microsoft.com/office/officeart/2005/8/layout/vList2"/>
    <dgm:cxn modelId="{C57C7455-6F6B-43FC-AF95-FD420D5E469B}" type="presParOf" srcId="{36CBB9B0-CAA4-42B1-9FD1-8DA2F66EEE35}" destId="{F05E28B3-10F8-48D3-A531-680AA6EE10DC}" srcOrd="1" destOrd="0" presId="urn:microsoft.com/office/officeart/2005/8/layout/vList2"/>
    <dgm:cxn modelId="{668D8D6E-FA4F-432A-9D5C-3C97D7FA3A64}" type="presParOf" srcId="{36CBB9B0-CAA4-42B1-9FD1-8DA2F66EEE35}" destId="{A809BE23-865B-475E-A943-904FFC7879C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27C039-4E51-401E-A195-857CAE71B4E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1138D1E-1456-4300-9E69-F8B2BE6A92AB}">
      <dgm:prSet custT="1"/>
      <dgm:spPr/>
      <dgm:t>
        <a:bodyPr/>
        <a:lstStyle/>
        <a:p>
          <a:r>
            <a:rPr lang="ru-RU" sz="1800" b="1" i="0" dirty="0">
              <a:solidFill>
                <a:schemeClr val="tx1"/>
              </a:solidFill>
              <a:latin typeface="Times New Roman" panose="02020603050405020304" pitchFamily="18" charset="0"/>
              <a:cs typeface="Times New Roman" panose="02020603050405020304" pitchFamily="18" charset="0"/>
            </a:rPr>
            <a:t>1 э т а п: </a:t>
          </a:r>
        </a:p>
        <a:p>
          <a:r>
            <a:rPr lang="ru-RU" sz="1800" b="1" i="0" dirty="0">
              <a:solidFill>
                <a:schemeClr val="tx1"/>
              </a:solidFill>
              <a:latin typeface="Times New Roman" panose="02020603050405020304" pitchFamily="18" charset="0"/>
              <a:cs typeface="Times New Roman" panose="02020603050405020304" pitchFamily="18" charset="0"/>
            </a:rPr>
            <a:t>Учащимся предлагается подумать и записать все, что они знают или думают, что знают, по данной теме</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1FB4CF68-F10A-4CC9-8B11-050B5FCA6B75}" type="parTrans" cxnId="{41D3279D-8E1B-4CDD-8952-273CA5D007BC}">
      <dgm:prSet/>
      <dgm:spPr/>
      <dgm:t>
        <a:bodyPr/>
        <a:lstStyle/>
        <a:p>
          <a:endParaRPr lang="en-US"/>
        </a:p>
      </dgm:t>
    </dgm:pt>
    <dgm:pt modelId="{57F993B6-C309-475E-843E-8B118E4749CB}" type="sibTrans" cxnId="{41D3279D-8E1B-4CDD-8952-273CA5D007BC}">
      <dgm:prSet/>
      <dgm:spPr/>
      <dgm:t>
        <a:bodyPr/>
        <a:lstStyle/>
        <a:p>
          <a:endParaRPr lang="en-US"/>
        </a:p>
      </dgm:t>
    </dgm:pt>
    <dgm:pt modelId="{9B6B3FE4-B88C-4C25-9B47-08E390EDEF14}">
      <dgm:prSet custT="1"/>
      <dgm:spPr/>
      <dgm:t>
        <a:bodyPr/>
        <a:lstStyle/>
        <a:p>
          <a:r>
            <a:rPr lang="ru-RU" sz="1800" b="1" i="0" dirty="0">
              <a:solidFill>
                <a:schemeClr val="tx1"/>
              </a:solidFill>
              <a:latin typeface="Times New Roman" panose="02020603050405020304" pitchFamily="18" charset="0"/>
              <a:cs typeface="Times New Roman" panose="02020603050405020304" pitchFamily="18" charset="0"/>
            </a:rPr>
            <a:t>2 э т а п: </a:t>
          </a:r>
        </a:p>
        <a:p>
          <a:r>
            <a:rPr lang="ru-RU" sz="1800" b="1" i="0" dirty="0">
              <a:solidFill>
                <a:schemeClr val="tx1"/>
              </a:solidFill>
              <a:latin typeface="Times New Roman" panose="02020603050405020304" pitchFamily="18" charset="0"/>
              <a:cs typeface="Times New Roman" panose="02020603050405020304" pitchFamily="18" charset="0"/>
            </a:rPr>
            <a:t>Обмен информацией</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0F67A529-38BE-409E-8E71-1125B1D95AEF}" type="parTrans" cxnId="{BA58B596-5E9A-476E-86A4-799A395FF218}">
      <dgm:prSet/>
      <dgm:spPr/>
      <dgm:t>
        <a:bodyPr/>
        <a:lstStyle/>
        <a:p>
          <a:endParaRPr lang="en-US"/>
        </a:p>
      </dgm:t>
    </dgm:pt>
    <dgm:pt modelId="{A08C8FD2-B123-4A4D-A406-096701C572F8}" type="sibTrans" cxnId="{BA58B596-5E9A-476E-86A4-799A395FF218}">
      <dgm:prSet/>
      <dgm:spPr/>
      <dgm:t>
        <a:bodyPr/>
        <a:lstStyle/>
        <a:p>
          <a:endParaRPr lang="en-US"/>
        </a:p>
      </dgm:t>
    </dgm:pt>
    <dgm:pt modelId="{41E0F97C-DB53-4374-B3D5-FE8ADAABF4BC}" type="pres">
      <dgm:prSet presAssocID="{8927C039-4E51-401E-A195-857CAE71B4E2}" presName="cycle" presStyleCnt="0">
        <dgm:presLayoutVars>
          <dgm:dir/>
          <dgm:resizeHandles val="exact"/>
        </dgm:presLayoutVars>
      </dgm:prSet>
      <dgm:spPr/>
    </dgm:pt>
    <dgm:pt modelId="{7FDB14B6-C695-4849-92FB-336673737BDE}" type="pres">
      <dgm:prSet presAssocID="{71138D1E-1456-4300-9E69-F8B2BE6A92AB}" presName="node" presStyleLbl="node1" presStyleIdx="0" presStyleCnt="2" custScaleX="110897">
        <dgm:presLayoutVars>
          <dgm:bulletEnabled val="1"/>
        </dgm:presLayoutVars>
      </dgm:prSet>
      <dgm:spPr/>
    </dgm:pt>
    <dgm:pt modelId="{26AEBEFA-20F1-4900-BBB6-1C1097046CAD}" type="pres">
      <dgm:prSet presAssocID="{57F993B6-C309-475E-843E-8B118E4749CB}" presName="sibTrans" presStyleLbl="sibTrans2D1" presStyleIdx="0" presStyleCnt="2" custAng="21465535"/>
      <dgm:spPr/>
    </dgm:pt>
    <dgm:pt modelId="{14EACBD3-6826-4A8A-A6CB-C0241B7C50E8}" type="pres">
      <dgm:prSet presAssocID="{57F993B6-C309-475E-843E-8B118E4749CB}" presName="connectorText" presStyleLbl="sibTrans2D1" presStyleIdx="0" presStyleCnt="2"/>
      <dgm:spPr/>
    </dgm:pt>
    <dgm:pt modelId="{C0C11835-EE26-425D-9CED-6979B6916E83}" type="pres">
      <dgm:prSet presAssocID="{9B6B3FE4-B88C-4C25-9B47-08E390EDEF14}" presName="node" presStyleLbl="node1" presStyleIdx="1" presStyleCnt="2">
        <dgm:presLayoutVars>
          <dgm:bulletEnabled val="1"/>
        </dgm:presLayoutVars>
      </dgm:prSet>
      <dgm:spPr/>
    </dgm:pt>
    <dgm:pt modelId="{0A6AB355-DDD8-4DAE-AB07-94119F332759}" type="pres">
      <dgm:prSet presAssocID="{A08C8FD2-B123-4A4D-A406-096701C572F8}" presName="sibTrans" presStyleLbl="sibTrans2D1" presStyleIdx="1" presStyleCnt="2" custAng="134465"/>
      <dgm:spPr/>
    </dgm:pt>
    <dgm:pt modelId="{98C06E01-D398-4518-884C-E2A424085053}" type="pres">
      <dgm:prSet presAssocID="{A08C8FD2-B123-4A4D-A406-096701C572F8}" presName="connectorText" presStyleLbl="sibTrans2D1" presStyleIdx="1" presStyleCnt="2"/>
      <dgm:spPr/>
    </dgm:pt>
  </dgm:ptLst>
  <dgm:cxnLst>
    <dgm:cxn modelId="{F101E535-1EB4-4957-A08A-61940FC1D25E}" type="presOf" srcId="{9B6B3FE4-B88C-4C25-9B47-08E390EDEF14}" destId="{C0C11835-EE26-425D-9CED-6979B6916E83}" srcOrd="0" destOrd="0" presId="urn:microsoft.com/office/officeart/2005/8/layout/cycle2"/>
    <dgm:cxn modelId="{E9CF673C-8A73-4157-B5CE-B20137C0D166}" type="presOf" srcId="{57F993B6-C309-475E-843E-8B118E4749CB}" destId="{26AEBEFA-20F1-4900-BBB6-1C1097046CAD}" srcOrd="0" destOrd="0" presId="urn:microsoft.com/office/officeart/2005/8/layout/cycle2"/>
    <dgm:cxn modelId="{79EC0D65-B293-4BB2-8F0F-02B75962A7CB}" type="presOf" srcId="{57F993B6-C309-475E-843E-8B118E4749CB}" destId="{14EACBD3-6826-4A8A-A6CB-C0241B7C50E8}" srcOrd="1" destOrd="0" presId="urn:microsoft.com/office/officeart/2005/8/layout/cycle2"/>
    <dgm:cxn modelId="{BA58B596-5E9A-476E-86A4-799A395FF218}" srcId="{8927C039-4E51-401E-A195-857CAE71B4E2}" destId="{9B6B3FE4-B88C-4C25-9B47-08E390EDEF14}" srcOrd="1" destOrd="0" parTransId="{0F67A529-38BE-409E-8E71-1125B1D95AEF}" sibTransId="{A08C8FD2-B123-4A4D-A406-096701C572F8}"/>
    <dgm:cxn modelId="{41D3279D-8E1B-4CDD-8952-273CA5D007BC}" srcId="{8927C039-4E51-401E-A195-857CAE71B4E2}" destId="{71138D1E-1456-4300-9E69-F8B2BE6A92AB}" srcOrd="0" destOrd="0" parTransId="{1FB4CF68-F10A-4CC9-8B11-050B5FCA6B75}" sibTransId="{57F993B6-C309-475E-843E-8B118E4749CB}"/>
    <dgm:cxn modelId="{93CCBBB0-066C-4632-BBED-681C6B63DCB2}" type="presOf" srcId="{71138D1E-1456-4300-9E69-F8B2BE6A92AB}" destId="{7FDB14B6-C695-4849-92FB-336673737BDE}" srcOrd="0" destOrd="0" presId="urn:microsoft.com/office/officeart/2005/8/layout/cycle2"/>
    <dgm:cxn modelId="{0484D1CE-8F45-4435-AD37-474B554014BD}" type="presOf" srcId="{8927C039-4E51-401E-A195-857CAE71B4E2}" destId="{41E0F97C-DB53-4374-B3D5-FE8ADAABF4BC}" srcOrd="0" destOrd="0" presId="urn:microsoft.com/office/officeart/2005/8/layout/cycle2"/>
    <dgm:cxn modelId="{BE2CDCD1-6309-49EE-8CF1-2A8BF814679D}" type="presOf" srcId="{A08C8FD2-B123-4A4D-A406-096701C572F8}" destId="{0A6AB355-DDD8-4DAE-AB07-94119F332759}" srcOrd="0" destOrd="0" presId="urn:microsoft.com/office/officeart/2005/8/layout/cycle2"/>
    <dgm:cxn modelId="{47C729FE-B905-43BE-A05B-C99FD765366F}" type="presOf" srcId="{A08C8FD2-B123-4A4D-A406-096701C572F8}" destId="{98C06E01-D398-4518-884C-E2A424085053}" srcOrd="1" destOrd="0" presId="urn:microsoft.com/office/officeart/2005/8/layout/cycle2"/>
    <dgm:cxn modelId="{5234E9FE-EC77-4ECD-BFE0-82FF7B00F5AE}" type="presParOf" srcId="{41E0F97C-DB53-4374-B3D5-FE8ADAABF4BC}" destId="{7FDB14B6-C695-4849-92FB-336673737BDE}" srcOrd="0" destOrd="0" presId="urn:microsoft.com/office/officeart/2005/8/layout/cycle2"/>
    <dgm:cxn modelId="{EF72681B-5FE1-4242-8D0C-7CF1E1E18CB0}" type="presParOf" srcId="{41E0F97C-DB53-4374-B3D5-FE8ADAABF4BC}" destId="{26AEBEFA-20F1-4900-BBB6-1C1097046CAD}" srcOrd="1" destOrd="0" presId="urn:microsoft.com/office/officeart/2005/8/layout/cycle2"/>
    <dgm:cxn modelId="{15533E7A-67AB-4D3C-8C89-27E459B70AD1}" type="presParOf" srcId="{26AEBEFA-20F1-4900-BBB6-1C1097046CAD}" destId="{14EACBD3-6826-4A8A-A6CB-C0241B7C50E8}" srcOrd="0" destOrd="0" presId="urn:microsoft.com/office/officeart/2005/8/layout/cycle2"/>
    <dgm:cxn modelId="{2F82872C-90AB-4A54-8B9A-6126FA9D7696}" type="presParOf" srcId="{41E0F97C-DB53-4374-B3D5-FE8ADAABF4BC}" destId="{C0C11835-EE26-425D-9CED-6979B6916E83}" srcOrd="2" destOrd="0" presId="urn:microsoft.com/office/officeart/2005/8/layout/cycle2"/>
    <dgm:cxn modelId="{FF898EEC-7AEE-4488-A985-5F54E8C28EBB}" type="presParOf" srcId="{41E0F97C-DB53-4374-B3D5-FE8ADAABF4BC}" destId="{0A6AB355-DDD8-4DAE-AB07-94119F332759}" srcOrd="3" destOrd="0" presId="urn:microsoft.com/office/officeart/2005/8/layout/cycle2"/>
    <dgm:cxn modelId="{BD91F7BC-173F-456F-A9ED-D88B54A1E54D}" type="presParOf" srcId="{0A6AB355-DDD8-4DAE-AB07-94119F332759}" destId="{98C06E01-D398-4518-884C-E2A42408505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17CEEF-DE29-43F1-8A72-477887124C6B}" type="doc">
      <dgm:prSet loTypeId="urn:microsoft.com/office/officeart/2005/8/layout/vList2" loCatId="list" qsTypeId="urn:microsoft.com/office/officeart/2005/8/quickstyle/3d5" qsCatId="3D" csTypeId="urn:microsoft.com/office/officeart/2005/8/colors/accent1_2" csCatId="accent1"/>
      <dgm:spPr/>
      <dgm:t>
        <a:bodyPr/>
        <a:lstStyle/>
        <a:p>
          <a:endParaRPr lang="en-US"/>
        </a:p>
      </dgm:t>
    </dgm:pt>
    <dgm:pt modelId="{CF51B29A-8B57-4C11-A07D-47B3306D8CC9}">
      <dgm:prSet custT="1"/>
      <dgm:spPr/>
      <dgm:t>
        <a:bodyPr/>
        <a:lstStyle/>
        <a:p>
          <a:pPr algn="ctr"/>
          <a:r>
            <a:rPr lang="ru-RU" sz="2000" b="1" i="0">
              <a:latin typeface="Times New Roman" panose="02020603050405020304" pitchFamily="18" charset="0"/>
              <a:cs typeface="Times New Roman" panose="02020603050405020304" pitchFamily="18" charset="0"/>
            </a:rPr>
            <a:t>А) уважение к различным точкам зрения ее участников;</a:t>
          </a:r>
          <a:endParaRPr lang="en-US" sz="2000" b="1">
            <a:latin typeface="Times New Roman" panose="02020603050405020304" pitchFamily="18" charset="0"/>
            <a:cs typeface="Times New Roman" panose="02020603050405020304" pitchFamily="18" charset="0"/>
          </a:endParaRPr>
        </a:p>
      </dgm:t>
    </dgm:pt>
    <dgm:pt modelId="{30B250CA-26BE-4D82-BCA6-2698AAC9BDE7}" type="parTrans" cxnId="{F14E465B-2FC8-4FFE-974E-3F15FC6A025D}">
      <dgm:prSet/>
      <dgm:spPr/>
      <dgm:t>
        <a:bodyPr/>
        <a:lstStyle/>
        <a:p>
          <a:pPr algn="ctr"/>
          <a:endParaRPr lang="en-US" sz="2000" b="1">
            <a:latin typeface="Times New Roman" panose="02020603050405020304" pitchFamily="18" charset="0"/>
            <a:cs typeface="Times New Roman" panose="02020603050405020304" pitchFamily="18" charset="0"/>
          </a:endParaRPr>
        </a:p>
      </dgm:t>
    </dgm:pt>
    <dgm:pt modelId="{BDC68F8C-C0A1-4E74-B413-57B788491BBF}" type="sibTrans" cxnId="{F14E465B-2FC8-4FFE-974E-3F15FC6A025D}">
      <dgm:prSet/>
      <dgm:spPr/>
      <dgm:t>
        <a:bodyPr/>
        <a:lstStyle/>
        <a:p>
          <a:pPr algn="ctr"/>
          <a:endParaRPr lang="en-US" sz="2000" b="1">
            <a:latin typeface="Times New Roman" panose="02020603050405020304" pitchFamily="18" charset="0"/>
            <a:cs typeface="Times New Roman" panose="02020603050405020304" pitchFamily="18" charset="0"/>
          </a:endParaRPr>
        </a:p>
      </dgm:t>
    </dgm:pt>
    <dgm:pt modelId="{497AD0A1-2049-4E1A-A570-2066E1184A91}">
      <dgm:prSet custT="1"/>
      <dgm:spPr/>
      <dgm:t>
        <a:bodyPr/>
        <a:lstStyle/>
        <a:p>
          <a:pPr algn="ctr"/>
          <a:r>
            <a:rPr lang="ru-RU" sz="2000" b="1" i="0">
              <a:latin typeface="Times New Roman" panose="02020603050405020304" pitchFamily="18" charset="0"/>
              <a:cs typeface="Times New Roman" panose="02020603050405020304" pitchFamily="18" charset="0"/>
            </a:rPr>
            <a:t>Б) совместный поиск конструктивного решения возникших разногласий.</a:t>
          </a:r>
          <a:endParaRPr lang="en-US" sz="2000" b="1">
            <a:latin typeface="Times New Roman" panose="02020603050405020304" pitchFamily="18" charset="0"/>
            <a:cs typeface="Times New Roman" panose="02020603050405020304" pitchFamily="18" charset="0"/>
          </a:endParaRPr>
        </a:p>
      </dgm:t>
    </dgm:pt>
    <dgm:pt modelId="{EF7D9CD4-055F-46EC-98B7-511FCBE15CB1}" type="parTrans" cxnId="{9C1B0B5B-B533-406C-904F-780B6404C88B}">
      <dgm:prSet/>
      <dgm:spPr/>
      <dgm:t>
        <a:bodyPr/>
        <a:lstStyle/>
        <a:p>
          <a:pPr algn="ctr"/>
          <a:endParaRPr lang="en-US" sz="2000" b="1">
            <a:latin typeface="Times New Roman" panose="02020603050405020304" pitchFamily="18" charset="0"/>
            <a:cs typeface="Times New Roman" panose="02020603050405020304" pitchFamily="18" charset="0"/>
          </a:endParaRPr>
        </a:p>
      </dgm:t>
    </dgm:pt>
    <dgm:pt modelId="{8F621D62-29C7-4947-8370-4C69CE1C139E}" type="sibTrans" cxnId="{9C1B0B5B-B533-406C-904F-780B6404C88B}">
      <dgm:prSet/>
      <dgm:spPr/>
      <dgm:t>
        <a:bodyPr/>
        <a:lstStyle/>
        <a:p>
          <a:pPr algn="ctr"/>
          <a:endParaRPr lang="en-US" sz="2000" b="1">
            <a:latin typeface="Times New Roman" panose="02020603050405020304" pitchFamily="18" charset="0"/>
            <a:cs typeface="Times New Roman" panose="02020603050405020304" pitchFamily="18" charset="0"/>
          </a:endParaRPr>
        </a:p>
      </dgm:t>
    </dgm:pt>
    <dgm:pt modelId="{53D3818A-0074-4EF4-B838-D940ABE575CB}" type="pres">
      <dgm:prSet presAssocID="{6D17CEEF-DE29-43F1-8A72-477887124C6B}" presName="linear" presStyleCnt="0">
        <dgm:presLayoutVars>
          <dgm:animLvl val="lvl"/>
          <dgm:resizeHandles val="exact"/>
        </dgm:presLayoutVars>
      </dgm:prSet>
      <dgm:spPr/>
    </dgm:pt>
    <dgm:pt modelId="{CADAAD9C-B83A-494C-8CBD-A8D1619A3D4B}" type="pres">
      <dgm:prSet presAssocID="{CF51B29A-8B57-4C11-A07D-47B3306D8CC9}" presName="parentText" presStyleLbl="node1" presStyleIdx="0" presStyleCnt="2">
        <dgm:presLayoutVars>
          <dgm:chMax val="0"/>
          <dgm:bulletEnabled val="1"/>
        </dgm:presLayoutVars>
      </dgm:prSet>
      <dgm:spPr/>
    </dgm:pt>
    <dgm:pt modelId="{EC895A21-683B-40E0-A5BC-D6F818E5CA32}" type="pres">
      <dgm:prSet presAssocID="{BDC68F8C-C0A1-4E74-B413-57B788491BBF}" presName="spacer" presStyleCnt="0"/>
      <dgm:spPr/>
    </dgm:pt>
    <dgm:pt modelId="{C11687C7-1084-4FE3-A840-7394500FBA31}" type="pres">
      <dgm:prSet presAssocID="{497AD0A1-2049-4E1A-A570-2066E1184A91}" presName="parentText" presStyleLbl="node1" presStyleIdx="1" presStyleCnt="2">
        <dgm:presLayoutVars>
          <dgm:chMax val="0"/>
          <dgm:bulletEnabled val="1"/>
        </dgm:presLayoutVars>
      </dgm:prSet>
      <dgm:spPr/>
    </dgm:pt>
  </dgm:ptLst>
  <dgm:cxnLst>
    <dgm:cxn modelId="{7EC88433-2673-4E7C-90D7-21DC6AF068F4}" type="presOf" srcId="{CF51B29A-8B57-4C11-A07D-47B3306D8CC9}" destId="{CADAAD9C-B83A-494C-8CBD-A8D1619A3D4B}" srcOrd="0" destOrd="0" presId="urn:microsoft.com/office/officeart/2005/8/layout/vList2"/>
    <dgm:cxn modelId="{9C1B0B5B-B533-406C-904F-780B6404C88B}" srcId="{6D17CEEF-DE29-43F1-8A72-477887124C6B}" destId="{497AD0A1-2049-4E1A-A570-2066E1184A91}" srcOrd="1" destOrd="0" parTransId="{EF7D9CD4-055F-46EC-98B7-511FCBE15CB1}" sibTransId="{8F621D62-29C7-4947-8370-4C69CE1C139E}"/>
    <dgm:cxn modelId="{F14E465B-2FC8-4FFE-974E-3F15FC6A025D}" srcId="{6D17CEEF-DE29-43F1-8A72-477887124C6B}" destId="{CF51B29A-8B57-4C11-A07D-47B3306D8CC9}" srcOrd="0" destOrd="0" parTransId="{30B250CA-26BE-4D82-BCA6-2698AAC9BDE7}" sibTransId="{BDC68F8C-C0A1-4E74-B413-57B788491BBF}"/>
    <dgm:cxn modelId="{1E7CD05C-0008-4940-969A-C1AFCE78C75F}" type="presOf" srcId="{497AD0A1-2049-4E1A-A570-2066E1184A91}" destId="{C11687C7-1084-4FE3-A840-7394500FBA31}" srcOrd="0" destOrd="0" presId="urn:microsoft.com/office/officeart/2005/8/layout/vList2"/>
    <dgm:cxn modelId="{16CF90A2-1929-4DAC-8939-7FF26FB1E4AE}" type="presOf" srcId="{6D17CEEF-DE29-43F1-8A72-477887124C6B}" destId="{53D3818A-0074-4EF4-B838-D940ABE575CB}" srcOrd="0" destOrd="0" presId="urn:microsoft.com/office/officeart/2005/8/layout/vList2"/>
    <dgm:cxn modelId="{DD45E46D-0851-4B60-A650-3C96E88A09FB}" type="presParOf" srcId="{53D3818A-0074-4EF4-B838-D940ABE575CB}" destId="{CADAAD9C-B83A-494C-8CBD-A8D1619A3D4B}" srcOrd="0" destOrd="0" presId="urn:microsoft.com/office/officeart/2005/8/layout/vList2"/>
    <dgm:cxn modelId="{C2AC72E1-073A-4851-AF25-F8C488E7306D}" type="presParOf" srcId="{53D3818A-0074-4EF4-B838-D940ABE575CB}" destId="{EC895A21-683B-40E0-A5BC-D6F818E5CA32}" srcOrd="1" destOrd="0" presId="urn:microsoft.com/office/officeart/2005/8/layout/vList2"/>
    <dgm:cxn modelId="{D6FBFBFF-AEB0-4A90-A34A-C28EE9DB6E8E}" type="presParOf" srcId="{53D3818A-0074-4EF4-B838-D940ABE575CB}" destId="{C11687C7-1084-4FE3-A840-7394500FBA3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C25995-0C31-4642-9CF1-B03B3B86750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33A935D-DF54-4B1C-AB14-4ACDDFE2AE08}">
      <dgm:prSet custT="1"/>
      <dgm:spPr/>
      <dgm:t>
        <a:bodyPr/>
        <a:lstStyle/>
        <a:p>
          <a:r>
            <a:rPr lang="ru-RU" sz="2000" b="0" i="0">
              <a:latin typeface="Times New Roman" panose="02020603050405020304" pitchFamily="18" charset="0"/>
              <a:cs typeface="Times New Roman" panose="02020603050405020304" pitchFamily="18" charset="0"/>
            </a:rPr>
            <a:t>активность учащихся в образовательном процессе;</a:t>
          </a:r>
          <a:endParaRPr lang="en-US" sz="2000">
            <a:latin typeface="Times New Roman" panose="02020603050405020304" pitchFamily="18" charset="0"/>
            <a:cs typeface="Times New Roman" panose="02020603050405020304" pitchFamily="18" charset="0"/>
          </a:endParaRPr>
        </a:p>
      </dgm:t>
    </dgm:pt>
    <dgm:pt modelId="{F1CAC029-13F6-4997-98A0-7AAAC9123C28}" type="parTrans" cxnId="{4C193CF7-2130-4B81-8452-A5F21019A310}">
      <dgm:prSet/>
      <dgm:spPr/>
      <dgm:t>
        <a:bodyPr/>
        <a:lstStyle/>
        <a:p>
          <a:endParaRPr lang="en-US" sz="2000">
            <a:latin typeface="Times New Roman" panose="02020603050405020304" pitchFamily="18" charset="0"/>
            <a:cs typeface="Times New Roman" panose="02020603050405020304" pitchFamily="18" charset="0"/>
          </a:endParaRPr>
        </a:p>
      </dgm:t>
    </dgm:pt>
    <dgm:pt modelId="{BC06F77F-FD71-4CA1-803E-3D3BBDE3B7AE}" type="sibTrans" cxnId="{4C193CF7-2130-4B81-8452-A5F21019A310}">
      <dgm:prSet/>
      <dgm:spPr/>
      <dgm:t>
        <a:bodyPr/>
        <a:lstStyle/>
        <a:p>
          <a:endParaRPr lang="en-US" sz="2000">
            <a:latin typeface="Times New Roman" panose="02020603050405020304" pitchFamily="18" charset="0"/>
            <a:cs typeface="Times New Roman" panose="02020603050405020304" pitchFamily="18" charset="0"/>
          </a:endParaRPr>
        </a:p>
      </dgm:t>
    </dgm:pt>
    <dgm:pt modelId="{749173F9-6276-451E-8871-35863D3F30FD}">
      <dgm:prSet custT="1"/>
      <dgm:spPr/>
      <dgm:t>
        <a:bodyPr/>
        <a:lstStyle/>
        <a:p>
          <a:r>
            <a:rPr lang="ru-RU" sz="2000" b="0" i="0">
              <a:latin typeface="Times New Roman" panose="02020603050405020304" pitchFamily="18" charset="0"/>
              <a:cs typeface="Times New Roman" panose="02020603050405020304" pitchFamily="18" charset="0"/>
            </a:rPr>
            <a:t>организация групповой работы;</a:t>
          </a:r>
          <a:endParaRPr lang="en-US" sz="2000">
            <a:latin typeface="Times New Roman" panose="02020603050405020304" pitchFamily="18" charset="0"/>
            <a:cs typeface="Times New Roman" panose="02020603050405020304" pitchFamily="18" charset="0"/>
          </a:endParaRPr>
        </a:p>
      </dgm:t>
    </dgm:pt>
    <dgm:pt modelId="{9D94D080-D11F-45B0-8575-2052CB9A9F4B}" type="parTrans" cxnId="{24A7377D-F3D6-46AA-81A4-39E47D262558}">
      <dgm:prSet/>
      <dgm:spPr/>
      <dgm:t>
        <a:bodyPr/>
        <a:lstStyle/>
        <a:p>
          <a:endParaRPr lang="en-US" sz="2000">
            <a:latin typeface="Times New Roman" panose="02020603050405020304" pitchFamily="18" charset="0"/>
            <a:cs typeface="Times New Roman" panose="02020603050405020304" pitchFamily="18" charset="0"/>
          </a:endParaRPr>
        </a:p>
      </dgm:t>
    </dgm:pt>
    <dgm:pt modelId="{968F3621-C059-436A-895E-63A08B5452A8}" type="sibTrans" cxnId="{24A7377D-F3D6-46AA-81A4-39E47D262558}">
      <dgm:prSet/>
      <dgm:spPr/>
      <dgm:t>
        <a:bodyPr/>
        <a:lstStyle/>
        <a:p>
          <a:endParaRPr lang="en-US" sz="2000">
            <a:latin typeface="Times New Roman" panose="02020603050405020304" pitchFamily="18" charset="0"/>
            <a:cs typeface="Times New Roman" panose="02020603050405020304" pitchFamily="18" charset="0"/>
          </a:endParaRPr>
        </a:p>
      </dgm:t>
    </dgm:pt>
    <dgm:pt modelId="{476C4B16-25CD-4961-92D4-E7E2438B0992}">
      <dgm:prSet custT="1"/>
      <dgm:spPr/>
      <dgm:t>
        <a:bodyPr/>
        <a:lstStyle/>
        <a:p>
          <a:r>
            <a:rPr lang="ru-RU" sz="2000" b="0" i="0">
              <a:latin typeface="Times New Roman" panose="02020603050405020304" pitchFamily="18" charset="0"/>
              <a:cs typeface="Times New Roman" panose="02020603050405020304" pitchFamily="18" charset="0"/>
            </a:rPr>
            <a:t>развитие навыков общения;</a:t>
          </a:r>
          <a:endParaRPr lang="en-US" sz="2000">
            <a:latin typeface="Times New Roman" panose="02020603050405020304" pitchFamily="18" charset="0"/>
            <a:cs typeface="Times New Roman" panose="02020603050405020304" pitchFamily="18" charset="0"/>
          </a:endParaRPr>
        </a:p>
      </dgm:t>
    </dgm:pt>
    <dgm:pt modelId="{D7C63C22-BCB9-4A09-A6FA-0791E54D94C7}" type="parTrans" cxnId="{9F77676F-1188-407A-BA2D-C3850D682562}">
      <dgm:prSet/>
      <dgm:spPr/>
      <dgm:t>
        <a:bodyPr/>
        <a:lstStyle/>
        <a:p>
          <a:endParaRPr lang="en-US" sz="2000">
            <a:latin typeface="Times New Roman" panose="02020603050405020304" pitchFamily="18" charset="0"/>
            <a:cs typeface="Times New Roman" panose="02020603050405020304" pitchFamily="18" charset="0"/>
          </a:endParaRPr>
        </a:p>
      </dgm:t>
    </dgm:pt>
    <dgm:pt modelId="{969B1CC8-FD6C-4253-A65D-FBFF9E892919}" type="sibTrans" cxnId="{9F77676F-1188-407A-BA2D-C3850D682562}">
      <dgm:prSet/>
      <dgm:spPr/>
      <dgm:t>
        <a:bodyPr/>
        <a:lstStyle/>
        <a:p>
          <a:endParaRPr lang="en-US" sz="2000">
            <a:latin typeface="Times New Roman" panose="02020603050405020304" pitchFamily="18" charset="0"/>
            <a:cs typeface="Times New Roman" panose="02020603050405020304" pitchFamily="18" charset="0"/>
          </a:endParaRPr>
        </a:p>
      </dgm:t>
    </dgm:pt>
    <dgm:pt modelId="{84606988-FD48-4DF3-8632-1FD5C7375C2C}">
      <dgm:prSet custT="1"/>
      <dgm:spPr/>
      <dgm:t>
        <a:bodyPr/>
        <a:lstStyle/>
        <a:p>
          <a:r>
            <a:rPr lang="ru-RU" sz="2000" b="0" i="0">
              <a:latin typeface="Times New Roman" panose="02020603050405020304" pitchFamily="18" charset="0"/>
              <a:cs typeface="Times New Roman" panose="02020603050405020304" pitchFamily="18" charset="0"/>
            </a:rPr>
            <a:t>восприятие всех идей учащихся как одинаково ценных;</a:t>
          </a:r>
          <a:endParaRPr lang="en-US" sz="2000">
            <a:latin typeface="Times New Roman" panose="02020603050405020304" pitchFamily="18" charset="0"/>
            <a:cs typeface="Times New Roman" panose="02020603050405020304" pitchFamily="18" charset="0"/>
          </a:endParaRPr>
        </a:p>
      </dgm:t>
    </dgm:pt>
    <dgm:pt modelId="{023BF6BC-3D7F-42EC-8240-3244E6F075FA}" type="parTrans" cxnId="{5F0A47F7-369A-49C8-A26A-AA96AD71E067}">
      <dgm:prSet/>
      <dgm:spPr/>
      <dgm:t>
        <a:bodyPr/>
        <a:lstStyle/>
        <a:p>
          <a:endParaRPr lang="en-US" sz="2000">
            <a:latin typeface="Times New Roman" panose="02020603050405020304" pitchFamily="18" charset="0"/>
            <a:cs typeface="Times New Roman" panose="02020603050405020304" pitchFamily="18" charset="0"/>
          </a:endParaRPr>
        </a:p>
      </dgm:t>
    </dgm:pt>
    <dgm:pt modelId="{551FFF75-7724-479C-87B0-B53A67B19C13}" type="sibTrans" cxnId="{5F0A47F7-369A-49C8-A26A-AA96AD71E067}">
      <dgm:prSet/>
      <dgm:spPr/>
      <dgm:t>
        <a:bodyPr/>
        <a:lstStyle/>
        <a:p>
          <a:endParaRPr lang="en-US" sz="2000">
            <a:latin typeface="Times New Roman" panose="02020603050405020304" pitchFamily="18" charset="0"/>
            <a:cs typeface="Times New Roman" panose="02020603050405020304" pitchFamily="18" charset="0"/>
          </a:endParaRPr>
        </a:p>
      </dgm:t>
    </dgm:pt>
    <dgm:pt modelId="{06FDC723-90AD-4D6A-AAC5-3410D0F6EFD8}">
      <dgm:prSet custT="1"/>
      <dgm:spPr/>
      <dgm:t>
        <a:bodyPr/>
        <a:lstStyle/>
        <a:p>
          <a:r>
            <a:rPr lang="ru-RU" sz="2000" b="0" i="0">
              <a:latin typeface="Times New Roman" panose="02020603050405020304" pitchFamily="18" charset="0"/>
              <a:cs typeface="Times New Roman" panose="02020603050405020304" pitchFamily="18" charset="0"/>
            </a:rPr>
            <a:t>мотивация учащихся на самообразование через освоение приёмов ТРКМ;</a:t>
          </a:r>
          <a:endParaRPr lang="en-US" sz="2000">
            <a:latin typeface="Times New Roman" panose="02020603050405020304" pitchFamily="18" charset="0"/>
            <a:cs typeface="Times New Roman" panose="02020603050405020304" pitchFamily="18" charset="0"/>
          </a:endParaRPr>
        </a:p>
      </dgm:t>
    </dgm:pt>
    <dgm:pt modelId="{11D11B44-7ACE-49E7-AF46-3A6DA2D64AFC}" type="parTrans" cxnId="{B4921168-5E46-482B-B734-921687F7E346}">
      <dgm:prSet/>
      <dgm:spPr/>
      <dgm:t>
        <a:bodyPr/>
        <a:lstStyle/>
        <a:p>
          <a:endParaRPr lang="en-US" sz="2000">
            <a:latin typeface="Times New Roman" panose="02020603050405020304" pitchFamily="18" charset="0"/>
            <a:cs typeface="Times New Roman" panose="02020603050405020304" pitchFamily="18" charset="0"/>
          </a:endParaRPr>
        </a:p>
      </dgm:t>
    </dgm:pt>
    <dgm:pt modelId="{0797B6C5-9CF8-4328-BB65-DCD4B1405FAA}" type="sibTrans" cxnId="{B4921168-5E46-482B-B734-921687F7E346}">
      <dgm:prSet/>
      <dgm:spPr/>
      <dgm:t>
        <a:bodyPr/>
        <a:lstStyle/>
        <a:p>
          <a:endParaRPr lang="en-US" sz="2000">
            <a:latin typeface="Times New Roman" panose="02020603050405020304" pitchFamily="18" charset="0"/>
            <a:cs typeface="Times New Roman" panose="02020603050405020304" pitchFamily="18" charset="0"/>
          </a:endParaRPr>
        </a:p>
      </dgm:t>
    </dgm:pt>
    <dgm:pt modelId="{5EE8725A-6D4F-49DF-80B4-F7D0A5CD62D2}">
      <dgm:prSet custT="1"/>
      <dgm:spPr/>
      <dgm:t>
        <a:bodyPr/>
        <a:lstStyle/>
        <a:p>
          <a:r>
            <a:rPr lang="ru-RU" sz="2000" b="0" i="0" dirty="0">
              <a:latin typeface="Times New Roman" panose="02020603050405020304" pitchFamily="18" charset="0"/>
              <a:cs typeface="Times New Roman" panose="02020603050405020304" pitchFamily="18" charset="0"/>
            </a:rPr>
            <a:t>соотнесение содержания учебного процесса с конкретными жизненными задачами;</a:t>
          </a:r>
          <a:endParaRPr lang="en-US" sz="2000" dirty="0">
            <a:latin typeface="Times New Roman" panose="02020603050405020304" pitchFamily="18" charset="0"/>
            <a:cs typeface="Times New Roman" panose="02020603050405020304" pitchFamily="18" charset="0"/>
          </a:endParaRPr>
        </a:p>
      </dgm:t>
    </dgm:pt>
    <dgm:pt modelId="{FF65940A-0E62-4DA4-95B2-D16F90119643}" type="parTrans" cxnId="{5E6D088C-0247-43BB-A48A-0E0D9260E0C2}">
      <dgm:prSet/>
      <dgm:spPr/>
      <dgm:t>
        <a:bodyPr/>
        <a:lstStyle/>
        <a:p>
          <a:endParaRPr lang="en-US" sz="2000">
            <a:latin typeface="Times New Roman" panose="02020603050405020304" pitchFamily="18" charset="0"/>
            <a:cs typeface="Times New Roman" panose="02020603050405020304" pitchFamily="18" charset="0"/>
          </a:endParaRPr>
        </a:p>
      </dgm:t>
    </dgm:pt>
    <dgm:pt modelId="{A1984E38-7E4F-4965-85B8-E0C2D4C3E569}" type="sibTrans" cxnId="{5E6D088C-0247-43BB-A48A-0E0D9260E0C2}">
      <dgm:prSet/>
      <dgm:spPr/>
      <dgm:t>
        <a:bodyPr/>
        <a:lstStyle/>
        <a:p>
          <a:endParaRPr lang="en-US" sz="2000">
            <a:latin typeface="Times New Roman" panose="02020603050405020304" pitchFamily="18" charset="0"/>
            <a:cs typeface="Times New Roman" panose="02020603050405020304" pitchFamily="18" charset="0"/>
          </a:endParaRPr>
        </a:p>
      </dgm:t>
    </dgm:pt>
    <dgm:pt modelId="{44CD1E01-D593-4A5F-95D6-0DD1FC63B06B}">
      <dgm:prSet custT="1"/>
      <dgm:spPr/>
      <dgm:t>
        <a:bodyPr/>
        <a:lstStyle/>
        <a:p>
          <a:r>
            <a:rPr lang="ru-RU" sz="2000" b="0" i="0" dirty="0">
              <a:latin typeface="Times New Roman" panose="02020603050405020304" pitchFamily="18" charset="0"/>
              <a:cs typeface="Times New Roman" panose="02020603050405020304" pitchFamily="18" charset="0"/>
            </a:rPr>
            <a:t>использование графических приёмов организации материала (в связи с преобладанием клипового мышления у современных детей эффективными для формирования мышления являются модели, рисунки, схемы и т.п, которые отражают взаимоотно­шения между идеями, показывают ход мыслей). </a:t>
          </a:r>
          <a:endParaRPr lang="en-US" sz="2000" dirty="0">
            <a:latin typeface="Times New Roman" panose="02020603050405020304" pitchFamily="18" charset="0"/>
            <a:cs typeface="Times New Roman" panose="02020603050405020304" pitchFamily="18" charset="0"/>
          </a:endParaRPr>
        </a:p>
      </dgm:t>
    </dgm:pt>
    <dgm:pt modelId="{1C3235D3-652C-4474-9E53-D0998085CE35}" type="parTrans" cxnId="{F434AD9C-3037-4DBE-A8BF-105F0DF7784A}">
      <dgm:prSet/>
      <dgm:spPr/>
      <dgm:t>
        <a:bodyPr/>
        <a:lstStyle/>
        <a:p>
          <a:endParaRPr lang="en-US" sz="2000">
            <a:latin typeface="Times New Roman" panose="02020603050405020304" pitchFamily="18" charset="0"/>
            <a:cs typeface="Times New Roman" panose="02020603050405020304" pitchFamily="18" charset="0"/>
          </a:endParaRPr>
        </a:p>
      </dgm:t>
    </dgm:pt>
    <dgm:pt modelId="{09665700-224E-4A4E-BFF3-4DEB4F79168F}" type="sibTrans" cxnId="{F434AD9C-3037-4DBE-A8BF-105F0DF7784A}">
      <dgm:prSet/>
      <dgm:spPr/>
      <dgm:t>
        <a:bodyPr/>
        <a:lstStyle/>
        <a:p>
          <a:endParaRPr lang="en-US" sz="2000">
            <a:latin typeface="Times New Roman" panose="02020603050405020304" pitchFamily="18" charset="0"/>
            <a:cs typeface="Times New Roman" panose="02020603050405020304" pitchFamily="18" charset="0"/>
          </a:endParaRPr>
        </a:p>
      </dgm:t>
    </dgm:pt>
    <dgm:pt modelId="{A7FDAE5A-640E-44B2-AA15-04BC6E227883}" type="pres">
      <dgm:prSet presAssocID="{70C25995-0C31-4642-9CF1-B03B3B867503}" presName="vert0" presStyleCnt="0">
        <dgm:presLayoutVars>
          <dgm:dir/>
          <dgm:animOne val="branch"/>
          <dgm:animLvl val="lvl"/>
        </dgm:presLayoutVars>
      </dgm:prSet>
      <dgm:spPr/>
    </dgm:pt>
    <dgm:pt modelId="{41190227-BC31-483E-A518-3E1ECA03CD93}" type="pres">
      <dgm:prSet presAssocID="{833A935D-DF54-4B1C-AB14-4ACDDFE2AE08}" presName="thickLine" presStyleLbl="alignNode1" presStyleIdx="0" presStyleCnt="7"/>
      <dgm:spPr/>
    </dgm:pt>
    <dgm:pt modelId="{53A40F69-E954-4AAA-BBDB-13E7D2C678CE}" type="pres">
      <dgm:prSet presAssocID="{833A935D-DF54-4B1C-AB14-4ACDDFE2AE08}" presName="horz1" presStyleCnt="0"/>
      <dgm:spPr/>
    </dgm:pt>
    <dgm:pt modelId="{51874C88-ED51-4BF6-AF7A-A096C689A6CE}" type="pres">
      <dgm:prSet presAssocID="{833A935D-DF54-4B1C-AB14-4ACDDFE2AE08}" presName="tx1" presStyleLbl="revTx" presStyleIdx="0" presStyleCnt="7"/>
      <dgm:spPr/>
    </dgm:pt>
    <dgm:pt modelId="{C104A392-3E5F-4013-8651-8DCABC5410CB}" type="pres">
      <dgm:prSet presAssocID="{833A935D-DF54-4B1C-AB14-4ACDDFE2AE08}" presName="vert1" presStyleCnt="0"/>
      <dgm:spPr/>
    </dgm:pt>
    <dgm:pt modelId="{1C235E74-177A-46DF-B9F8-AFF0AE440C38}" type="pres">
      <dgm:prSet presAssocID="{749173F9-6276-451E-8871-35863D3F30FD}" presName="thickLine" presStyleLbl="alignNode1" presStyleIdx="1" presStyleCnt="7"/>
      <dgm:spPr/>
    </dgm:pt>
    <dgm:pt modelId="{2EE0FF89-594E-4D5E-8EEE-D8EA39A1B8EA}" type="pres">
      <dgm:prSet presAssocID="{749173F9-6276-451E-8871-35863D3F30FD}" presName="horz1" presStyleCnt="0"/>
      <dgm:spPr/>
    </dgm:pt>
    <dgm:pt modelId="{34951F9D-BE5C-4625-8FC8-B13DD5BBBDE9}" type="pres">
      <dgm:prSet presAssocID="{749173F9-6276-451E-8871-35863D3F30FD}" presName="tx1" presStyleLbl="revTx" presStyleIdx="1" presStyleCnt="7"/>
      <dgm:spPr/>
    </dgm:pt>
    <dgm:pt modelId="{00A28686-EEB9-4FB9-89F8-22411981906F}" type="pres">
      <dgm:prSet presAssocID="{749173F9-6276-451E-8871-35863D3F30FD}" presName="vert1" presStyleCnt="0"/>
      <dgm:spPr/>
    </dgm:pt>
    <dgm:pt modelId="{04638854-70C5-43C5-8B20-79FCCC64B46F}" type="pres">
      <dgm:prSet presAssocID="{476C4B16-25CD-4961-92D4-E7E2438B0992}" presName="thickLine" presStyleLbl="alignNode1" presStyleIdx="2" presStyleCnt="7"/>
      <dgm:spPr/>
    </dgm:pt>
    <dgm:pt modelId="{76203A6C-BA57-4421-98E9-72B6C25C2F5B}" type="pres">
      <dgm:prSet presAssocID="{476C4B16-25CD-4961-92D4-E7E2438B0992}" presName="horz1" presStyleCnt="0"/>
      <dgm:spPr/>
    </dgm:pt>
    <dgm:pt modelId="{33884CD7-A152-4F59-8F5B-98835B274A36}" type="pres">
      <dgm:prSet presAssocID="{476C4B16-25CD-4961-92D4-E7E2438B0992}" presName="tx1" presStyleLbl="revTx" presStyleIdx="2" presStyleCnt="7"/>
      <dgm:spPr/>
    </dgm:pt>
    <dgm:pt modelId="{9C26003B-DBF1-4AA4-8FE3-DB411C64CCAC}" type="pres">
      <dgm:prSet presAssocID="{476C4B16-25CD-4961-92D4-E7E2438B0992}" presName="vert1" presStyleCnt="0"/>
      <dgm:spPr/>
    </dgm:pt>
    <dgm:pt modelId="{3D41ABD1-1AAE-463B-A07C-21639F1D441E}" type="pres">
      <dgm:prSet presAssocID="{84606988-FD48-4DF3-8632-1FD5C7375C2C}" presName="thickLine" presStyleLbl="alignNode1" presStyleIdx="3" presStyleCnt="7"/>
      <dgm:spPr/>
    </dgm:pt>
    <dgm:pt modelId="{1FA0EEBF-AA3D-4E70-B360-74CE0A54089E}" type="pres">
      <dgm:prSet presAssocID="{84606988-FD48-4DF3-8632-1FD5C7375C2C}" presName="horz1" presStyleCnt="0"/>
      <dgm:spPr/>
    </dgm:pt>
    <dgm:pt modelId="{99C3E599-AE10-4993-BD1E-512CEAFE9DCE}" type="pres">
      <dgm:prSet presAssocID="{84606988-FD48-4DF3-8632-1FD5C7375C2C}" presName="tx1" presStyleLbl="revTx" presStyleIdx="3" presStyleCnt="7"/>
      <dgm:spPr/>
    </dgm:pt>
    <dgm:pt modelId="{27E3CDEA-D33E-4AFC-9678-D2B99EA35AF4}" type="pres">
      <dgm:prSet presAssocID="{84606988-FD48-4DF3-8632-1FD5C7375C2C}" presName="vert1" presStyleCnt="0"/>
      <dgm:spPr/>
    </dgm:pt>
    <dgm:pt modelId="{0EE68709-0AB0-4667-A579-5F45B03195F2}" type="pres">
      <dgm:prSet presAssocID="{06FDC723-90AD-4D6A-AAC5-3410D0F6EFD8}" presName="thickLine" presStyleLbl="alignNode1" presStyleIdx="4" presStyleCnt="7"/>
      <dgm:spPr/>
    </dgm:pt>
    <dgm:pt modelId="{A6D4D4B5-E33A-41C3-85A0-6B3B3AD1A75F}" type="pres">
      <dgm:prSet presAssocID="{06FDC723-90AD-4D6A-AAC5-3410D0F6EFD8}" presName="horz1" presStyleCnt="0"/>
      <dgm:spPr/>
    </dgm:pt>
    <dgm:pt modelId="{62441C70-010F-48C1-BB94-4A8E755EC5C4}" type="pres">
      <dgm:prSet presAssocID="{06FDC723-90AD-4D6A-AAC5-3410D0F6EFD8}" presName="tx1" presStyleLbl="revTx" presStyleIdx="4" presStyleCnt="7"/>
      <dgm:spPr/>
    </dgm:pt>
    <dgm:pt modelId="{0CADA7FC-5CFD-4638-BBB5-C214333341E8}" type="pres">
      <dgm:prSet presAssocID="{06FDC723-90AD-4D6A-AAC5-3410D0F6EFD8}" presName="vert1" presStyleCnt="0"/>
      <dgm:spPr/>
    </dgm:pt>
    <dgm:pt modelId="{B48F3F0A-5856-4874-BA32-80BEA4C42118}" type="pres">
      <dgm:prSet presAssocID="{5EE8725A-6D4F-49DF-80B4-F7D0A5CD62D2}" presName="thickLine" presStyleLbl="alignNode1" presStyleIdx="5" presStyleCnt="7"/>
      <dgm:spPr/>
    </dgm:pt>
    <dgm:pt modelId="{275C6E35-B588-4A9E-8BBF-4D064F861D33}" type="pres">
      <dgm:prSet presAssocID="{5EE8725A-6D4F-49DF-80B4-F7D0A5CD62D2}" presName="horz1" presStyleCnt="0"/>
      <dgm:spPr/>
    </dgm:pt>
    <dgm:pt modelId="{2F02A997-8DF9-4278-964E-2F7FCC6BBB10}" type="pres">
      <dgm:prSet presAssocID="{5EE8725A-6D4F-49DF-80B4-F7D0A5CD62D2}" presName="tx1" presStyleLbl="revTx" presStyleIdx="5" presStyleCnt="7"/>
      <dgm:spPr/>
    </dgm:pt>
    <dgm:pt modelId="{4DE47F55-7FB7-4E99-9B3B-DB3DCE2F9B9E}" type="pres">
      <dgm:prSet presAssocID="{5EE8725A-6D4F-49DF-80B4-F7D0A5CD62D2}" presName="vert1" presStyleCnt="0"/>
      <dgm:spPr/>
    </dgm:pt>
    <dgm:pt modelId="{9C7CD0AB-43AC-4755-BD97-C83A0EDEC10A}" type="pres">
      <dgm:prSet presAssocID="{44CD1E01-D593-4A5F-95D6-0DD1FC63B06B}" presName="thickLine" presStyleLbl="alignNode1" presStyleIdx="6" presStyleCnt="7"/>
      <dgm:spPr/>
    </dgm:pt>
    <dgm:pt modelId="{6A297EB7-0ADB-4148-AB24-43AFD74B5F74}" type="pres">
      <dgm:prSet presAssocID="{44CD1E01-D593-4A5F-95D6-0DD1FC63B06B}" presName="horz1" presStyleCnt="0"/>
      <dgm:spPr/>
    </dgm:pt>
    <dgm:pt modelId="{96753B3F-5F24-4FEE-B88C-A668E2A2FD74}" type="pres">
      <dgm:prSet presAssocID="{44CD1E01-D593-4A5F-95D6-0DD1FC63B06B}" presName="tx1" presStyleLbl="revTx" presStyleIdx="6" presStyleCnt="7"/>
      <dgm:spPr/>
    </dgm:pt>
    <dgm:pt modelId="{B6CDE0E4-033C-452A-9711-3A4602048436}" type="pres">
      <dgm:prSet presAssocID="{44CD1E01-D593-4A5F-95D6-0DD1FC63B06B}" presName="vert1" presStyleCnt="0"/>
      <dgm:spPr/>
    </dgm:pt>
  </dgm:ptLst>
  <dgm:cxnLst>
    <dgm:cxn modelId="{4953F918-1788-491F-8330-4E1FE02B8D6B}" type="presOf" srcId="{749173F9-6276-451E-8871-35863D3F30FD}" destId="{34951F9D-BE5C-4625-8FC8-B13DD5BBBDE9}" srcOrd="0" destOrd="0" presId="urn:microsoft.com/office/officeart/2008/layout/LinedList"/>
    <dgm:cxn modelId="{9F9EFE45-1B6E-41E4-9F0F-DCED55A96683}" type="presOf" srcId="{70C25995-0C31-4642-9CF1-B03B3B867503}" destId="{A7FDAE5A-640E-44B2-AA15-04BC6E227883}" srcOrd="0" destOrd="0" presId="urn:microsoft.com/office/officeart/2008/layout/LinedList"/>
    <dgm:cxn modelId="{B4921168-5E46-482B-B734-921687F7E346}" srcId="{70C25995-0C31-4642-9CF1-B03B3B867503}" destId="{06FDC723-90AD-4D6A-AAC5-3410D0F6EFD8}" srcOrd="4" destOrd="0" parTransId="{11D11B44-7ACE-49E7-AF46-3A6DA2D64AFC}" sibTransId="{0797B6C5-9CF8-4328-BB65-DCD4B1405FAA}"/>
    <dgm:cxn modelId="{9F77676F-1188-407A-BA2D-C3850D682562}" srcId="{70C25995-0C31-4642-9CF1-B03B3B867503}" destId="{476C4B16-25CD-4961-92D4-E7E2438B0992}" srcOrd="2" destOrd="0" parTransId="{D7C63C22-BCB9-4A09-A6FA-0791E54D94C7}" sibTransId="{969B1CC8-FD6C-4253-A65D-FBFF9E892919}"/>
    <dgm:cxn modelId="{7E292357-0C28-4B61-B56E-A677F7DF7C13}" type="presOf" srcId="{06FDC723-90AD-4D6A-AAC5-3410D0F6EFD8}" destId="{62441C70-010F-48C1-BB94-4A8E755EC5C4}" srcOrd="0" destOrd="0" presId="urn:microsoft.com/office/officeart/2008/layout/LinedList"/>
    <dgm:cxn modelId="{24A7377D-F3D6-46AA-81A4-39E47D262558}" srcId="{70C25995-0C31-4642-9CF1-B03B3B867503}" destId="{749173F9-6276-451E-8871-35863D3F30FD}" srcOrd="1" destOrd="0" parTransId="{9D94D080-D11F-45B0-8575-2052CB9A9F4B}" sibTransId="{968F3621-C059-436A-895E-63A08B5452A8}"/>
    <dgm:cxn modelId="{5E6D088C-0247-43BB-A48A-0E0D9260E0C2}" srcId="{70C25995-0C31-4642-9CF1-B03B3B867503}" destId="{5EE8725A-6D4F-49DF-80B4-F7D0A5CD62D2}" srcOrd="5" destOrd="0" parTransId="{FF65940A-0E62-4DA4-95B2-D16F90119643}" sibTransId="{A1984E38-7E4F-4965-85B8-E0C2D4C3E569}"/>
    <dgm:cxn modelId="{F434AD9C-3037-4DBE-A8BF-105F0DF7784A}" srcId="{70C25995-0C31-4642-9CF1-B03B3B867503}" destId="{44CD1E01-D593-4A5F-95D6-0DD1FC63B06B}" srcOrd="6" destOrd="0" parTransId="{1C3235D3-652C-4474-9E53-D0998085CE35}" sibTransId="{09665700-224E-4A4E-BFF3-4DEB4F79168F}"/>
    <dgm:cxn modelId="{9318089D-E08A-4A69-8152-31043291727B}" type="presOf" srcId="{5EE8725A-6D4F-49DF-80B4-F7D0A5CD62D2}" destId="{2F02A997-8DF9-4278-964E-2F7FCC6BBB10}" srcOrd="0" destOrd="0" presId="urn:microsoft.com/office/officeart/2008/layout/LinedList"/>
    <dgm:cxn modelId="{461BBE9D-B9F5-4E1F-B2F0-5A4B7DA33572}" type="presOf" srcId="{833A935D-DF54-4B1C-AB14-4ACDDFE2AE08}" destId="{51874C88-ED51-4BF6-AF7A-A096C689A6CE}" srcOrd="0" destOrd="0" presId="urn:microsoft.com/office/officeart/2008/layout/LinedList"/>
    <dgm:cxn modelId="{B0C387E2-CD7C-4C30-AFCF-C8FA51EDBEE7}" type="presOf" srcId="{84606988-FD48-4DF3-8632-1FD5C7375C2C}" destId="{99C3E599-AE10-4993-BD1E-512CEAFE9DCE}" srcOrd="0" destOrd="0" presId="urn:microsoft.com/office/officeart/2008/layout/LinedList"/>
    <dgm:cxn modelId="{4C193CF7-2130-4B81-8452-A5F21019A310}" srcId="{70C25995-0C31-4642-9CF1-B03B3B867503}" destId="{833A935D-DF54-4B1C-AB14-4ACDDFE2AE08}" srcOrd="0" destOrd="0" parTransId="{F1CAC029-13F6-4997-98A0-7AAAC9123C28}" sibTransId="{BC06F77F-FD71-4CA1-803E-3D3BBDE3B7AE}"/>
    <dgm:cxn modelId="{5F0A47F7-369A-49C8-A26A-AA96AD71E067}" srcId="{70C25995-0C31-4642-9CF1-B03B3B867503}" destId="{84606988-FD48-4DF3-8632-1FD5C7375C2C}" srcOrd="3" destOrd="0" parTransId="{023BF6BC-3D7F-42EC-8240-3244E6F075FA}" sibTransId="{551FFF75-7724-479C-87B0-B53A67B19C13}"/>
    <dgm:cxn modelId="{E43D63F9-7EE8-41FC-A4DE-74DD9E2BD2EB}" type="presOf" srcId="{476C4B16-25CD-4961-92D4-E7E2438B0992}" destId="{33884CD7-A152-4F59-8F5B-98835B274A36}" srcOrd="0" destOrd="0" presId="urn:microsoft.com/office/officeart/2008/layout/LinedList"/>
    <dgm:cxn modelId="{01F6B3F9-7885-45B5-A062-61202F911BFA}" type="presOf" srcId="{44CD1E01-D593-4A5F-95D6-0DD1FC63B06B}" destId="{96753B3F-5F24-4FEE-B88C-A668E2A2FD74}" srcOrd="0" destOrd="0" presId="urn:microsoft.com/office/officeart/2008/layout/LinedList"/>
    <dgm:cxn modelId="{22CAB2A6-1119-444A-8911-09587132B302}" type="presParOf" srcId="{A7FDAE5A-640E-44B2-AA15-04BC6E227883}" destId="{41190227-BC31-483E-A518-3E1ECA03CD93}" srcOrd="0" destOrd="0" presId="urn:microsoft.com/office/officeart/2008/layout/LinedList"/>
    <dgm:cxn modelId="{01B425A6-E2A3-463C-BAE2-B3CC7403DD97}" type="presParOf" srcId="{A7FDAE5A-640E-44B2-AA15-04BC6E227883}" destId="{53A40F69-E954-4AAA-BBDB-13E7D2C678CE}" srcOrd="1" destOrd="0" presId="urn:microsoft.com/office/officeart/2008/layout/LinedList"/>
    <dgm:cxn modelId="{CB663C12-1518-4AC2-BDD6-94A43EF39A66}" type="presParOf" srcId="{53A40F69-E954-4AAA-BBDB-13E7D2C678CE}" destId="{51874C88-ED51-4BF6-AF7A-A096C689A6CE}" srcOrd="0" destOrd="0" presId="urn:microsoft.com/office/officeart/2008/layout/LinedList"/>
    <dgm:cxn modelId="{D50F3D61-16EE-46AA-9319-243424F1647C}" type="presParOf" srcId="{53A40F69-E954-4AAA-BBDB-13E7D2C678CE}" destId="{C104A392-3E5F-4013-8651-8DCABC5410CB}" srcOrd="1" destOrd="0" presId="urn:microsoft.com/office/officeart/2008/layout/LinedList"/>
    <dgm:cxn modelId="{FAE422B4-F4C8-43B8-AA9A-2FBC442C5829}" type="presParOf" srcId="{A7FDAE5A-640E-44B2-AA15-04BC6E227883}" destId="{1C235E74-177A-46DF-B9F8-AFF0AE440C38}" srcOrd="2" destOrd="0" presId="urn:microsoft.com/office/officeart/2008/layout/LinedList"/>
    <dgm:cxn modelId="{1C3B40E6-3F89-4637-AAFD-247276525F68}" type="presParOf" srcId="{A7FDAE5A-640E-44B2-AA15-04BC6E227883}" destId="{2EE0FF89-594E-4D5E-8EEE-D8EA39A1B8EA}" srcOrd="3" destOrd="0" presId="urn:microsoft.com/office/officeart/2008/layout/LinedList"/>
    <dgm:cxn modelId="{6ADCAFD6-CF1F-4FCE-AD22-73D2BBFF9311}" type="presParOf" srcId="{2EE0FF89-594E-4D5E-8EEE-D8EA39A1B8EA}" destId="{34951F9D-BE5C-4625-8FC8-B13DD5BBBDE9}" srcOrd="0" destOrd="0" presId="urn:microsoft.com/office/officeart/2008/layout/LinedList"/>
    <dgm:cxn modelId="{95D3D3A8-4D65-466A-9C39-8029783584ED}" type="presParOf" srcId="{2EE0FF89-594E-4D5E-8EEE-D8EA39A1B8EA}" destId="{00A28686-EEB9-4FB9-89F8-22411981906F}" srcOrd="1" destOrd="0" presId="urn:microsoft.com/office/officeart/2008/layout/LinedList"/>
    <dgm:cxn modelId="{D189BFBF-0F66-4CFA-848C-FAFD068B9ECC}" type="presParOf" srcId="{A7FDAE5A-640E-44B2-AA15-04BC6E227883}" destId="{04638854-70C5-43C5-8B20-79FCCC64B46F}" srcOrd="4" destOrd="0" presId="urn:microsoft.com/office/officeart/2008/layout/LinedList"/>
    <dgm:cxn modelId="{0524F8F2-8D98-4FED-84FA-E469000CD429}" type="presParOf" srcId="{A7FDAE5A-640E-44B2-AA15-04BC6E227883}" destId="{76203A6C-BA57-4421-98E9-72B6C25C2F5B}" srcOrd="5" destOrd="0" presId="urn:microsoft.com/office/officeart/2008/layout/LinedList"/>
    <dgm:cxn modelId="{0B8EB710-A025-4D0D-BC4E-B862B694D658}" type="presParOf" srcId="{76203A6C-BA57-4421-98E9-72B6C25C2F5B}" destId="{33884CD7-A152-4F59-8F5B-98835B274A36}" srcOrd="0" destOrd="0" presId="urn:microsoft.com/office/officeart/2008/layout/LinedList"/>
    <dgm:cxn modelId="{00039826-9D84-48A8-B130-125C25AA4194}" type="presParOf" srcId="{76203A6C-BA57-4421-98E9-72B6C25C2F5B}" destId="{9C26003B-DBF1-4AA4-8FE3-DB411C64CCAC}" srcOrd="1" destOrd="0" presId="urn:microsoft.com/office/officeart/2008/layout/LinedList"/>
    <dgm:cxn modelId="{FA9E5A20-F8F3-4622-9A54-C8EEBA89ACE4}" type="presParOf" srcId="{A7FDAE5A-640E-44B2-AA15-04BC6E227883}" destId="{3D41ABD1-1AAE-463B-A07C-21639F1D441E}" srcOrd="6" destOrd="0" presId="urn:microsoft.com/office/officeart/2008/layout/LinedList"/>
    <dgm:cxn modelId="{4F5DBEE4-C74B-46CE-A743-EAE977269B6D}" type="presParOf" srcId="{A7FDAE5A-640E-44B2-AA15-04BC6E227883}" destId="{1FA0EEBF-AA3D-4E70-B360-74CE0A54089E}" srcOrd="7" destOrd="0" presId="urn:microsoft.com/office/officeart/2008/layout/LinedList"/>
    <dgm:cxn modelId="{E47D3229-431F-4759-8ADA-DA84D303F718}" type="presParOf" srcId="{1FA0EEBF-AA3D-4E70-B360-74CE0A54089E}" destId="{99C3E599-AE10-4993-BD1E-512CEAFE9DCE}" srcOrd="0" destOrd="0" presId="urn:microsoft.com/office/officeart/2008/layout/LinedList"/>
    <dgm:cxn modelId="{8434EC90-1085-4F18-AE09-789736C39537}" type="presParOf" srcId="{1FA0EEBF-AA3D-4E70-B360-74CE0A54089E}" destId="{27E3CDEA-D33E-4AFC-9678-D2B99EA35AF4}" srcOrd="1" destOrd="0" presId="urn:microsoft.com/office/officeart/2008/layout/LinedList"/>
    <dgm:cxn modelId="{8C4FB5BA-8DA8-42A7-998A-9C901696FB68}" type="presParOf" srcId="{A7FDAE5A-640E-44B2-AA15-04BC6E227883}" destId="{0EE68709-0AB0-4667-A579-5F45B03195F2}" srcOrd="8" destOrd="0" presId="urn:microsoft.com/office/officeart/2008/layout/LinedList"/>
    <dgm:cxn modelId="{9064B80C-9598-45CC-9532-F937BBE34A74}" type="presParOf" srcId="{A7FDAE5A-640E-44B2-AA15-04BC6E227883}" destId="{A6D4D4B5-E33A-41C3-85A0-6B3B3AD1A75F}" srcOrd="9" destOrd="0" presId="urn:microsoft.com/office/officeart/2008/layout/LinedList"/>
    <dgm:cxn modelId="{188BE0EF-FCBA-433C-AEB3-476A6FF7E147}" type="presParOf" srcId="{A6D4D4B5-E33A-41C3-85A0-6B3B3AD1A75F}" destId="{62441C70-010F-48C1-BB94-4A8E755EC5C4}" srcOrd="0" destOrd="0" presId="urn:microsoft.com/office/officeart/2008/layout/LinedList"/>
    <dgm:cxn modelId="{F9C26452-5861-4908-A942-87C905C9B35E}" type="presParOf" srcId="{A6D4D4B5-E33A-41C3-85A0-6B3B3AD1A75F}" destId="{0CADA7FC-5CFD-4638-BBB5-C214333341E8}" srcOrd="1" destOrd="0" presId="urn:microsoft.com/office/officeart/2008/layout/LinedList"/>
    <dgm:cxn modelId="{0BD5405E-6140-4018-9597-4EFD519A9946}" type="presParOf" srcId="{A7FDAE5A-640E-44B2-AA15-04BC6E227883}" destId="{B48F3F0A-5856-4874-BA32-80BEA4C42118}" srcOrd="10" destOrd="0" presId="urn:microsoft.com/office/officeart/2008/layout/LinedList"/>
    <dgm:cxn modelId="{122939FE-1B14-4107-A690-0BA409FD2AC2}" type="presParOf" srcId="{A7FDAE5A-640E-44B2-AA15-04BC6E227883}" destId="{275C6E35-B588-4A9E-8BBF-4D064F861D33}" srcOrd="11" destOrd="0" presId="urn:microsoft.com/office/officeart/2008/layout/LinedList"/>
    <dgm:cxn modelId="{2FE81395-98A7-4B06-B39B-373800E284A6}" type="presParOf" srcId="{275C6E35-B588-4A9E-8BBF-4D064F861D33}" destId="{2F02A997-8DF9-4278-964E-2F7FCC6BBB10}" srcOrd="0" destOrd="0" presId="urn:microsoft.com/office/officeart/2008/layout/LinedList"/>
    <dgm:cxn modelId="{943A4B5D-5B93-4FF0-AA17-BFBD3EA0DE94}" type="presParOf" srcId="{275C6E35-B588-4A9E-8BBF-4D064F861D33}" destId="{4DE47F55-7FB7-4E99-9B3B-DB3DCE2F9B9E}" srcOrd="1" destOrd="0" presId="urn:microsoft.com/office/officeart/2008/layout/LinedList"/>
    <dgm:cxn modelId="{C74FA214-AB27-49B2-B098-51ABC147F579}" type="presParOf" srcId="{A7FDAE5A-640E-44B2-AA15-04BC6E227883}" destId="{9C7CD0AB-43AC-4755-BD97-C83A0EDEC10A}" srcOrd="12" destOrd="0" presId="urn:microsoft.com/office/officeart/2008/layout/LinedList"/>
    <dgm:cxn modelId="{7AD530A0-C6A6-4566-913F-D736172695E8}" type="presParOf" srcId="{A7FDAE5A-640E-44B2-AA15-04BC6E227883}" destId="{6A297EB7-0ADB-4148-AB24-43AFD74B5F74}" srcOrd="13" destOrd="0" presId="urn:microsoft.com/office/officeart/2008/layout/LinedList"/>
    <dgm:cxn modelId="{55A8E1D0-DF00-4543-B83E-FE5B759E44B6}" type="presParOf" srcId="{6A297EB7-0ADB-4148-AB24-43AFD74B5F74}" destId="{96753B3F-5F24-4FEE-B88C-A668E2A2FD74}" srcOrd="0" destOrd="0" presId="urn:microsoft.com/office/officeart/2008/layout/LinedList"/>
    <dgm:cxn modelId="{7DC7D8CA-EB56-4B5E-9495-634FB6A41FEE}" type="presParOf" srcId="{6A297EB7-0ADB-4148-AB24-43AFD74B5F74}" destId="{B6CDE0E4-033C-452A-9711-3A460204843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DBAA28-5375-4597-BA4E-BB9C5615A82E}" type="doc">
      <dgm:prSet loTypeId="urn:microsoft.com/office/officeart/2005/8/layout/vList2" loCatId="list" qsTypeId="urn:microsoft.com/office/officeart/2005/8/quickstyle/simple1" qsCatId="simple" csTypeId="urn:microsoft.com/office/officeart/2005/8/colors/accent1_5" csCatId="accent1"/>
      <dgm:spPr/>
      <dgm:t>
        <a:bodyPr/>
        <a:lstStyle/>
        <a:p>
          <a:endParaRPr lang="en-US"/>
        </a:p>
      </dgm:t>
    </dgm:pt>
    <dgm:pt modelId="{67AEB211-563C-4CC3-8382-025C3F83219B}">
      <dgm:prSet/>
      <dgm:spPr/>
      <dgm:t>
        <a:bodyPr/>
        <a:lstStyle/>
        <a:p>
          <a:r>
            <a:rPr lang="ru-RU" b="0" i="0" dirty="0">
              <a:solidFill>
                <a:sysClr val="windowText" lastClr="000000"/>
              </a:solidFill>
              <a:latin typeface="Times New Roman" panose="02020603050405020304" pitchFamily="18" charset="0"/>
              <a:cs typeface="Times New Roman" panose="02020603050405020304" pitchFamily="18" charset="0"/>
            </a:rPr>
            <a:t>Может быть непосредственным источником новой информации. В этом случае его задача состоит в ее ясном и привлекательном изложении.</a:t>
          </a:r>
          <a:endParaRPr lang="en-US" dirty="0">
            <a:solidFill>
              <a:sysClr val="windowText" lastClr="000000"/>
            </a:solidFill>
            <a:latin typeface="Times New Roman" panose="02020603050405020304" pitchFamily="18" charset="0"/>
            <a:cs typeface="Times New Roman" panose="02020603050405020304" pitchFamily="18" charset="0"/>
          </a:endParaRPr>
        </a:p>
      </dgm:t>
    </dgm:pt>
    <dgm:pt modelId="{3391EC24-A835-42E6-A0A1-6A9DC0362999}" type="parTrans" cxnId="{4D0D0633-A676-44E7-8B4B-8C4B1D42FC8F}">
      <dgm:prSet/>
      <dgm:spPr/>
      <dgm:t>
        <a:bodyPr/>
        <a:lstStyle/>
        <a:p>
          <a:endParaRPr lang="en-US">
            <a:solidFill>
              <a:sysClr val="windowText" lastClr="000000"/>
            </a:solidFill>
            <a:latin typeface="Times New Roman" panose="02020603050405020304" pitchFamily="18" charset="0"/>
            <a:cs typeface="Times New Roman" panose="02020603050405020304" pitchFamily="18" charset="0"/>
          </a:endParaRPr>
        </a:p>
      </dgm:t>
    </dgm:pt>
    <dgm:pt modelId="{ADAAFD1A-AA89-4E35-9846-20C3F43A9FD2}" type="sibTrans" cxnId="{4D0D0633-A676-44E7-8B4B-8C4B1D42FC8F}">
      <dgm:prSet/>
      <dgm:spPr/>
      <dgm:t>
        <a:bodyPr/>
        <a:lstStyle/>
        <a:p>
          <a:endParaRPr lang="en-US">
            <a:solidFill>
              <a:sysClr val="windowText" lastClr="000000"/>
            </a:solidFill>
            <a:latin typeface="Times New Roman" panose="02020603050405020304" pitchFamily="18" charset="0"/>
            <a:cs typeface="Times New Roman" panose="02020603050405020304" pitchFamily="18" charset="0"/>
          </a:endParaRPr>
        </a:p>
      </dgm:t>
    </dgm:pt>
    <dgm:pt modelId="{F7511028-B1AF-46C5-A20E-CE664DF7E2F1}">
      <dgm:prSet/>
      <dgm:spPr/>
      <dgm:t>
        <a:bodyPr/>
        <a:lstStyle/>
        <a:p>
          <a:r>
            <a:rPr lang="ru-RU" b="0" i="0">
              <a:solidFill>
                <a:sysClr val="windowText" lastClr="000000"/>
              </a:solidFill>
              <a:latin typeface="Times New Roman" panose="02020603050405020304" pitchFamily="18" charset="0"/>
              <a:cs typeface="Times New Roman" panose="02020603050405020304" pitchFamily="18" charset="0"/>
            </a:rPr>
            <a:t>Если школьники работают с текстом, учитель отслеживает степень активности работы, внимательности при чтении.</a:t>
          </a:r>
          <a:endParaRPr lang="en-US">
            <a:solidFill>
              <a:sysClr val="windowText" lastClr="000000"/>
            </a:solidFill>
            <a:latin typeface="Times New Roman" panose="02020603050405020304" pitchFamily="18" charset="0"/>
            <a:cs typeface="Times New Roman" panose="02020603050405020304" pitchFamily="18" charset="0"/>
          </a:endParaRPr>
        </a:p>
      </dgm:t>
    </dgm:pt>
    <dgm:pt modelId="{07F1C221-BCCC-43F5-8F93-0C088F79FE00}" type="parTrans" cxnId="{3CA553D7-DFBB-4EC4-95BA-CAF9346862B4}">
      <dgm:prSet/>
      <dgm:spPr/>
      <dgm:t>
        <a:bodyPr/>
        <a:lstStyle/>
        <a:p>
          <a:endParaRPr lang="en-US">
            <a:solidFill>
              <a:sysClr val="windowText" lastClr="000000"/>
            </a:solidFill>
            <a:latin typeface="Times New Roman" panose="02020603050405020304" pitchFamily="18" charset="0"/>
            <a:cs typeface="Times New Roman" panose="02020603050405020304" pitchFamily="18" charset="0"/>
          </a:endParaRPr>
        </a:p>
      </dgm:t>
    </dgm:pt>
    <dgm:pt modelId="{BD5FAD43-7F5F-431C-8168-6F5DBF716BB7}" type="sibTrans" cxnId="{3CA553D7-DFBB-4EC4-95BA-CAF9346862B4}">
      <dgm:prSet/>
      <dgm:spPr/>
      <dgm:t>
        <a:bodyPr/>
        <a:lstStyle/>
        <a:p>
          <a:endParaRPr lang="en-US">
            <a:solidFill>
              <a:sysClr val="windowText" lastClr="000000"/>
            </a:solidFill>
            <a:latin typeface="Times New Roman" panose="02020603050405020304" pitchFamily="18" charset="0"/>
            <a:cs typeface="Times New Roman" panose="02020603050405020304" pitchFamily="18" charset="0"/>
          </a:endParaRPr>
        </a:p>
      </dgm:t>
    </dgm:pt>
    <dgm:pt modelId="{133C0E95-2DA1-424A-94FE-A492474A02E2}">
      <dgm:prSet/>
      <dgm:spPr/>
      <dgm:t>
        <a:bodyPr/>
        <a:lstStyle/>
        <a:p>
          <a:r>
            <a:rPr lang="ru-RU" b="0" i="0">
              <a:solidFill>
                <a:sysClr val="windowText" lastClr="000000"/>
              </a:solidFill>
              <a:latin typeface="Times New Roman" panose="02020603050405020304" pitchFamily="18" charset="0"/>
              <a:cs typeface="Times New Roman" panose="02020603050405020304" pitchFamily="18" charset="0"/>
            </a:rPr>
            <a:t>Для организации работы с текстом учитель предлагает различные приемы для вдумчивого чтения и размышления о прочитанном.</a:t>
          </a:r>
          <a:endParaRPr lang="en-US">
            <a:solidFill>
              <a:sysClr val="windowText" lastClr="000000"/>
            </a:solidFill>
            <a:latin typeface="Times New Roman" panose="02020603050405020304" pitchFamily="18" charset="0"/>
            <a:cs typeface="Times New Roman" panose="02020603050405020304" pitchFamily="18" charset="0"/>
          </a:endParaRPr>
        </a:p>
      </dgm:t>
    </dgm:pt>
    <dgm:pt modelId="{EC68230F-58CD-4621-9679-F7E33D44D1F2}" type="parTrans" cxnId="{ECAF4097-76F1-4200-B5D5-6802769BFDD6}">
      <dgm:prSet/>
      <dgm:spPr/>
      <dgm:t>
        <a:bodyPr/>
        <a:lstStyle/>
        <a:p>
          <a:endParaRPr lang="en-US">
            <a:solidFill>
              <a:sysClr val="windowText" lastClr="000000"/>
            </a:solidFill>
            <a:latin typeface="Times New Roman" panose="02020603050405020304" pitchFamily="18" charset="0"/>
            <a:cs typeface="Times New Roman" panose="02020603050405020304" pitchFamily="18" charset="0"/>
          </a:endParaRPr>
        </a:p>
      </dgm:t>
    </dgm:pt>
    <dgm:pt modelId="{47DFD098-ADB8-42BD-BF28-47348F6B4251}" type="sibTrans" cxnId="{ECAF4097-76F1-4200-B5D5-6802769BFDD6}">
      <dgm:prSet/>
      <dgm:spPr/>
      <dgm:t>
        <a:bodyPr/>
        <a:lstStyle/>
        <a:p>
          <a:endParaRPr lang="en-US">
            <a:solidFill>
              <a:sysClr val="windowText" lastClr="000000"/>
            </a:solidFill>
            <a:latin typeface="Times New Roman" panose="02020603050405020304" pitchFamily="18" charset="0"/>
            <a:cs typeface="Times New Roman" panose="02020603050405020304" pitchFamily="18" charset="0"/>
          </a:endParaRPr>
        </a:p>
      </dgm:t>
    </dgm:pt>
    <dgm:pt modelId="{BFFEE128-184A-465D-BA76-2D95B05F22F7}" type="pres">
      <dgm:prSet presAssocID="{79DBAA28-5375-4597-BA4E-BB9C5615A82E}" presName="linear" presStyleCnt="0">
        <dgm:presLayoutVars>
          <dgm:animLvl val="lvl"/>
          <dgm:resizeHandles val="exact"/>
        </dgm:presLayoutVars>
      </dgm:prSet>
      <dgm:spPr/>
    </dgm:pt>
    <dgm:pt modelId="{E6CF28A1-8C34-4097-A3D1-D649830B1BD5}" type="pres">
      <dgm:prSet presAssocID="{67AEB211-563C-4CC3-8382-025C3F83219B}" presName="parentText" presStyleLbl="node1" presStyleIdx="0" presStyleCnt="3">
        <dgm:presLayoutVars>
          <dgm:chMax val="0"/>
          <dgm:bulletEnabled val="1"/>
        </dgm:presLayoutVars>
      </dgm:prSet>
      <dgm:spPr/>
    </dgm:pt>
    <dgm:pt modelId="{76C1F6AB-5631-4ECA-9B24-F20A417F0787}" type="pres">
      <dgm:prSet presAssocID="{ADAAFD1A-AA89-4E35-9846-20C3F43A9FD2}" presName="spacer" presStyleCnt="0"/>
      <dgm:spPr/>
    </dgm:pt>
    <dgm:pt modelId="{0EE269F3-1DAA-4670-993B-EE0D6B0117EE}" type="pres">
      <dgm:prSet presAssocID="{F7511028-B1AF-46C5-A20E-CE664DF7E2F1}" presName="parentText" presStyleLbl="node1" presStyleIdx="1" presStyleCnt="3">
        <dgm:presLayoutVars>
          <dgm:chMax val="0"/>
          <dgm:bulletEnabled val="1"/>
        </dgm:presLayoutVars>
      </dgm:prSet>
      <dgm:spPr/>
    </dgm:pt>
    <dgm:pt modelId="{CC9FE8E2-0DAF-48DB-AC10-BB07697E35CE}" type="pres">
      <dgm:prSet presAssocID="{BD5FAD43-7F5F-431C-8168-6F5DBF716BB7}" presName="spacer" presStyleCnt="0"/>
      <dgm:spPr/>
    </dgm:pt>
    <dgm:pt modelId="{A31FD121-5753-4235-A07A-B5813E48DD3A}" type="pres">
      <dgm:prSet presAssocID="{133C0E95-2DA1-424A-94FE-A492474A02E2}" presName="parentText" presStyleLbl="node1" presStyleIdx="2" presStyleCnt="3">
        <dgm:presLayoutVars>
          <dgm:chMax val="0"/>
          <dgm:bulletEnabled val="1"/>
        </dgm:presLayoutVars>
      </dgm:prSet>
      <dgm:spPr/>
    </dgm:pt>
  </dgm:ptLst>
  <dgm:cxnLst>
    <dgm:cxn modelId="{69B6B218-D948-4184-8936-71AF2A6BE249}" type="presOf" srcId="{67AEB211-563C-4CC3-8382-025C3F83219B}" destId="{E6CF28A1-8C34-4097-A3D1-D649830B1BD5}" srcOrd="0" destOrd="0" presId="urn:microsoft.com/office/officeart/2005/8/layout/vList2"/>
    <dgm:cxn modelId="{4D0D0633-A676-44E7-8B4B-8C4B1D42FC8F}" srcId="{79DBAA28-5375-4597-BA4E-BB9C5615A82E}" destId="{67AEB211-563C-4CC3-8382-025C3F83219B}" srcOrd="0" destOrd="0" parTransId="{3391EC24-A835-42E6-A0A1-6A9DC0362999}" sibTransId="{ADAAFD1A-AA89-4E35-9846-20C3F43A9FD2}"/>
    <dgm:cxn modelId="{1A955A63-6EC0-4C3D-99AC-28A203F8A3BC}" type="presOf" srcId="{79DBAA28-5375-4597-BA4E-BB9C5615A82E}" destId="{BFFEE128-184A-465D-BA76-2D95B05F22F7}" srcOrd="0" destOrd="0" presId="urn:microsoft.com/office/officeart/2005/8/layout/vList2"/>
    <dgm:cxn modelId="{ECAF4097-76F1-4200-B5D5-6802769BFDD6}" srcId="{79DBAA28-5375-4597-BA4E-BB9C5615A82E}" destId="{133C0E95-2DA1-424A-94FE-A492474A02E2}" srcOrd="2" destOrd="0" parTransId="{EC68230F-58CD-4621-9679-F7E33D44D1F2}" sibTransId="{47DFD098-ADB8-42BD-BF28-47348F6B4251}"/>
    <dgm:cxn modelId="{030EEDA3-45C7-4C75-949D-D0C6033956D1}" type="presOf" srcId="{F7511028-B1AF-46C5-A20E-CE664DF7E2F1}" destId="{0EE269F3-1DAA-4670-993B-EE0D6B0117EE}" srcOrd="0" destOrd="0" presId="urn:microsoft.com/office/officeart/2005/8/layout/vList2"/>
    <dgm:cxn modelId="{3CA553D7-DFBB-4EC4-95BA-CAF9346862B4}" srcId="{79DBAA28-5375-4597-BA4E-BB9C5615A82E}" destId="{F7511028-B1AF-46C5-A20E-CE664DF7E2F1}" srcOrd="1" destOrd="0" parTransId="{07F1C221-BCCC-43F5-8F93-0C088F79FE00}" sibTransId="{BD5FAD43-7F5F-431C-8168-6F5DBF716BB7}"/>
    <dgm:cxn modelId="{009821F8-310D-40D5-97AD-69D87E663AA4}" type="presOf" srcId="{133C0E95-2DA1-424A-94FE-A492474A02E2}" destId="{A31FD121-5753-4235-A07A-B5813E48DD3A}" srcOrd="0" destOrd="0" presId="urn:microsoft.com/office/officeart/2005/8/layout/vList2"/>
    <dgm:cxn modelId="{48940208-FEAE-4247-AC4E-9D6EA9D80A84}" type="presParOf" srcId="{BFFEE128-184A-465D-BA76-2D95B05F22F7}" destId="{E6CF28A1-8C34-4097-A3D1-D649830B1BD5}" srcOrd="0" destOrd="0" presId="urn:microsoft.com/office/officeart/2005/8/layout/vList2"/>
    <dgm:cxn modelId="{C006E794-BE6B-41CF-B9CF-65409FC552D7}" type="presParOf" srcId="{BFFEE128-184A-465D-BA76-2D95B05F22F7}" destId="{76C1F6AB-5631-4ECA-9B24-F20A417F0787}" srcOrd="1" destOrd="0" presId="urn:microsoft.com/office/officeart/2005/8/layout/vList2"/>
    <dgm:cxn modelId="{8FCAA424-F84B-4EF7-8D50-1B69EEA5932E}" type="presParOf" srcId="{BFFEE128-184A-465D-BA76-2D95B05F22F7}" destId="{0EE269F3-1DAA-4670-993B-EE0D6B0117EE}" srcOrd="2" destOrd="0" presId="urn:microsoft.com/office/officeart/2005/8/layout/vList2"/>
    <dgm:cxn modelId="{6747211C-2733-42C7-88FE-6DA6A6F5A448}" type="presParOf" srcId="{BFFEE128-184A-465D-BA76-2D95B05F22F7}" destId="{CC9FE8E2-0DAF-48DB-AC10-BB07697E35CE}" srcOrd="3" destOrd="0" presId="urn:microsoft.com/office/officeart/2005/8/layout/vList2"/>
    <dgm:cxn modelId="{C669F5B7-0835-4FE7-9AD0-B6C0E4D7EAA1}" type="presParOf" srcId="{BFFEE128-184A-465D-BA76-2D95B05F22F7}" destId="{A31FD121-5753-4235-A07A-B5813E48DD3A}" srcOrd="4" destOrd="0" presId="urn:microsoft.com/office/officeart/2005/8/layout/vList2"/>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50DB69-486F-4723-AA9F-D9F00D3B342D}"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F745A69A-F531-4B47-94D8-E906E7506283}">
      <dgm:prSet custT="1"/>
      <dgm:spPr/>
      <dgm:t>
        <a:bodyPr/>
        <a:lstStyle/>
        <a:p>
          <a:r>
            <a:rPr lang="ru-RU" sz="1800" b="0" i="0" dirty="0">
              <a:solidFill>
                <a:sysClr val="windowText" lastClr="000000"/>
              </a:solidFill>
              <a:latin typeface="Times New Roman" panose="02020603050405020304" pitchFamily="18" charset="0"/>
              <a:cs typeface="Times New Roman" panose="02020603050405020304" pitchFamily="18" charset="0"/>
            </a:rPr>
            <a:t>1.      Осуществляют контакт с новой информацией.</a:t>
          </a:r>
          <a:endParaRPr lang="en-US" sz="1800" dirty="0">
            <a:solidFill>
              <a:sysClr val="windowText" lastClr="000000"/>
            </a:solidFill>
            <a:latin typeface="Times New Roman" panose="02020603050405020304" pitchFamily="18" charset="0"/>
            <a:cs typeface="Times New Roman" panose="02020603050405020304" pitchFamily="18" charset="0"/>
          </a:endParaRPr>
        </a:p>
      </dgm:t>
    </dgm:pt>
    <dgm:pt modelId="{7D924122-695F-4577-9FB8-834A31A787DD}" type="parTrans" cxnId="{46CEE982-685C-42A2-B5D4-2267CF6C85BA}">
      <dgm:prSet/>
      <dgm:spPr/>
      <dgm:t>
        <a:bodyPr/>
        <a:lstStyle/>
        <a:p>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8C31F700-4479-44EB-97E5-9177D720268E}" type="sibTrans" cxnId="{46CEE982-685C-42A2-B5D4-2267CF6C85BA}">
      <dgm:prSet/>
      <dgm:spPr/>
      <dgm:t>
        <a:bodyPr/>
        <a:lstStyle/>
        <a:p>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92890221-E044-4C33-AE17-D294AA64E10C}">
      <dgm:prSet custT="1"/>
      <dgm:spPr/>
      <dgm:t>
        <a:bodyPr/>
        <a:lstStyle/>
        <a:p>
          <a:r>
            <a:rPr lang="ru-RU" sz="1800" b="0" i="0">
              <a:solidFill>
                <a:sysClr val="windowText" lastClr="000000"/>
              </a:solidFill>
              <a:latin typeface="Times New Roman" panose="02020603050405020304" pitchFamily="18" charset="0"/>
              <a:cs typeface="Times New Roman" panose="02020603050405020304" pitchFamily="18" charset="0"/>
            </a:rPr>
            <a:t>2.      Пытаются сопоставить эту информацию с уже имеющимися знаниями и опытом.</a:t>
          </a:r>
          <a:endParaRPr lang="en-US" sz="1800" dirty="0">
            <a:solidFill>
              <a:sysClr val="windowText" lastClr="000000"/>
            </a:solidFill>
            <a:latin typeface="Times New Roman" panose="02020603050405020304" pitchFamily="18" charset="0"/>
            <a:cs typeface="Times New Roman" panose="02020603050405020304" pitchFamily="18" charset="0"/>
          </a:endParaRPr>
        </a:p>
      </dgm:t>
    </dgm:pt>
    <dgm:pt modelId="{EF228558-E4B8-4375-9093-EE8E2AEB791A}" type="parTrans" cxnId="{2BF45BEA-7644-4527-84A6-D9754A082FA4}">
      <dgm:prSet/>
      <dgm:spPr/>
      <dgm:t>
        <a:bodyPr/>
        <a:lstStyle/>
        <a:p>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CCFDB852-1C54-4AC0-9437-F8BF43850809}" type="sibTrans" cxnId="{2BF45BEA-7644-4527-84A6-D9754A082FA4}">
      <dgm:prSet/>
      <dgm:spPr/>
      <dgm:t>
        <a:bodyPr/>
        <a:lstStyle/>
        <a:p>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E86A317D-4CD7-431D-BE30-A75BE3BB2DCE}">
      <dgm:prSet custT="1"/>
      <dgm:spPr/>
      <dgm:t>
        <a:bodyPr/>
        <a:lstStyle/>
        <a:p>
          <a:r>
            <a:rPr lang="ru-RU" sz="1800" b="0" i="0">
              <a:solidFill>
                <a:sysClr val="windowText" lastClr="000000"/>
              </a:solidFill>
              <a:latin typeface="Times New Roman" panose="02020603050405020304" pitchFamily="18" charset="0"/>
              <a:cs typeface="Times New Roman" panose="02020603050405020304" pitchFamily="18" charset="0"/>
            </a:rPr>
            <a:t>3.      Акцентируют свое внимание на поиске ответов на возникшие ранее вопросы и затруднения.</a:t>
          </a:r>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3A65139C-2486-43C8-8DF5-F44D51E95A85}" type="parTrans" cxnId="{E32E03BD-FB3A-4F3D-935B-AA11E2DE9362}">
      <dgm:prSet/>
      <dgm:spPr/>
      <dgm:t>
        <a:bodyPr/>
        <a:lstStyle/>
        <a:p>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A2FA59F7-B14D-45B7-A3A6-4FE1A0203BEA}" type="sibTrans" cxnId="{E32E03BD-FB3A-4F3D-935B-AA11E2DE9362}">
      <dgm:prSet/>
      <dgm:spPr/>
      <dgm:t>
        <a:bodyPr/>
        <a:lstStyle/>
        <a:p>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7BD566A0-5EC8-4672-A03D-9681EF24D42A}">
      <dgm:prSet custT="1"/>
      <dgm:spPr/>
      <dgm:t>
        <a:bodyPr/>
        <a:lstStyle/>
        <a:p>
          <a:r>
            <a:rPr lang="ru-RU" sz="1800" b="0" i="0">
              <a:solidFill>
                <a:sysClr val="windowText" lastClr="000000"/>
              </a:solidFill>
              <a:latin typeface="Times New Roman" panose="02020603050405020304" pitchFamily="18" charset="0"/>
              <a:cs typeface="Times New Roman" panose="02020603050405020304" pitchFamily="18" charset="0"/>
            </a:rPr>
            <a:t>4.      Обращают внимание на неясности, пытаясь поставить новые вопросы.</a:t>
          </a:r>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365C81BF-F195-42C3-98A2-3DCF0D63D23B}" type="parTrans" cxnId="{E283A21A-FA81-4F5B-A6DD-312351BE7448}">
      <dgm:prSet/>
      <dgm:spPr/>
      <dgm:t>
        <a:bodyPr/>
        <a:lstStyle/>
        <a:p>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5FA9859F-BDDB-4315-935B-875D072D00D0}" type="sibTrans" cxnId="{E283A21A-FA81-4F5B-A6DD-312351BE7448}">
      <dgm:prSet/>
      <dgm:spPr/>
      <dgm:t>
        <a:bodyPr/>
        <a:lstStyle/>
        <a:p>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D40DE184-74D2-4A61-9FD8-DB0510D2B5F6}">
      <dgm:prSet custT="1"/>
      <dgm:spPr/>
      <dgm:t>
        <a:bodyPr/>
        <a:lstStyle/>
        <a:p>
          <a:r>
            <a:rPr lang="ru-RU" sz="1800" b="0" i="0">
              <a:solidFill>
                <a:sysClr val="windowText" lastClr="000000"/>
              </a:solidFill>
              <a:latin typeface="Times New Roman" panose="02020603050405020304" pitchFamily="18" charset="0"/>
              <a:cs typeface="Times New Roman" panose="02020603050405020304" pitchFamily="18" charset="0"/>
            </a:rPr>
            <a:t>5.      Стремятся отследить сам процесс знакомства с новой информацией, обратить внимание на то, что именно привлекает их внимание, какие аспекты менее интересны и почему.</a:t>
          </a:r>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D8670527-75A2-46C0-9DED-C14770429752}" type="parTrans" cxnId="{65A90678-CEB2-45DC-A5B8-CA11D115544E}">
      <dgm:prSet/>
      <dgm:spPr/>
      <dgm:t>
        <a:bodyPr/>
        <a:lstStyle/>
        <a:p>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B57D4244-8AE6-4ACA-A9A5-344328CB25F0}" type="sibTrans" cxnId="{65A90678-CEB2-45DC-A5B8-CA11D115544E}">
      <dgm:prSet/>
      <dgm:spPr/>
      <dgm:t>
        <a:bodyPr/>
        <a:lstStyle/>
        <a:p>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FEE0AC31-5962-4270-A3E7-76DD244C33A9}">
      <dgm:prSet custT="1"/>
      <dgm:spPr/>
      <dgm:t>
        <a:bodyPr/>
        <a:lstStyle/>
        <a:p>
          <a:r>
            <a:rPr lang="ru-RU" sz="1800" b="0" i="0">
              <a:solidFill>
                <a:sysClr val="windowText" lastClr="000000"/>
              </a:solidFill>
              <a:latin typeface="Times New Roman" panose="02020603050405020304" pitchFamily="18" charset="0"/>
              <a:cs typeface="Times New Roman" panose="02020603050405020304" pitchFamily="18" charset="0"/>
            </a:rPr>
            <a:t>6.      Готовятся к анализу и обсуждению услышанного или прочитанного.</a:t>
          </a:r>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78548368-B341-479D-957E-5435397E87F9}" type="parTrans" cxnId="{F73FF630-59D0-43C3-AD93-1635E07CAB2B}">
      <dgm:prSet/>
      <dgm:spPr/>
      <dgm:t>
        <a:bodyPr/>
        <a:lstStyle/>
        <a:p>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63DB8446-1EDD-4C60-801A-FDA0C28F5DE4}" type="sibTrans" cxnId="{F73FF630-59D0-43C3-AD93-1635E07CAB2B}">
      <dgm:prSet/>
      <dgm:spPr/>
      <dgm:t>
        <a:bodyPr/>
        <a:lstStyle/>
        <a:p>
          <a:endParaRPr lang="en-US" sz="1800">
            <a:solidFill>
              <a:sysClr val="windowText" lastClr="000000"/>
            </a:solidFill>
            <a:latin typeface="Times New Roman" panose="02020603050405020304" pitchFamily="18" charset="0"/>
            <a:cs typeface="Times New Roman" panose="02020603050405020304" pitchFamily="18" charset="0"/>
          </a:endParaRPr>
        </a:p>
      </dgm:t>
    </dgm:pt>
    <dgm:pt modelId="{EDCAA6FB-5E4D-41AC-A2D4-69EADADD9CBF}" type="pres">
      <dgm:prSet presAssocID="{C150DB69-486F-4723-AA9F-D9F00D3B342D}" presName="linear" presStyleCnt="0">
        <dgm:presLayoutVars>
          <dgm:animLvl val="lvl"/>
          <dgm:resizeHandles val="exact"/>
        </dgm:presLayoutVars>
      </dgm:prSet>
      <dgm:spPr/>
    </dgm:pt>
    <dgm:pt modelId="{67E3DDC7-18A3-4BAF-9BB0-620A5007233E}" type="pres">
      <dgm:prSet presAssocID="{F745A69A-F531-4B47-94D8-E906E7506283}" presName="parentText" presStyleLbl="node1" presStyleIdx="0" presStyleCnt="6">
        <dgm:presLayoutVars>
          <dgm:chMax val="0"/>
          <dgm:bulletEnabled val="1"/>
        </dgm:presLayoutVars>
      </dgm:prSet>
      <dgm:spPr/>
    </dgm:pt>
    <dgm:pt modelId="{807428A7-0D2D-4F31-A5FF-C7FC7DE1C202}" type="pres">
      <dgm:prSet presAssocID="{8C31F700-4479-44EB-97E5-9177D720268E}" presName="spacer" presStyleCnt="0"/>
      <dgm:spPr/>
    </dgm:pt>
    <dgm:pt modelId="{6A624DCD-BEFB-488A-8BF6-57C4BBDBFEEE}" type="pres">
      <dgm:prSet presAssocID="{92890221-E044-4C33-AE17-D294AA64E10C}" presName="parentText" presStyleLbl="node1" presStyleIdx="1" presStyleCnt="6">
        <dgm:presLayoutVars>
          <dgm:chMax val="0"/>
          <dgm:bulletEnabled val="1"/>
        </dgm:presLayoutVars>
      </dgm:prSet>
      <dgm:spPr/>
    </dgm:pt>
    <dgm:pt modelId="{83C19282-B1F5-4DCA-9BD8-002DF1778892}" type="pres">
      <dgm:prSet presAssocID="{CCFDB852-1C54-4AC0-9437-F8BF43850809}" presName="spacer" presStyleCnt="0"/>
      <dgm:spPr/>
    </dgm:pt>
    <dgm:pt modelId="{E333093F-1BA7-408A-B22E-00EEEBB88553}" type="pres">
      <dgm:prSet presAssocID="{E86A317D-4CD7-431D-BE30-A75BE3BB2DCE}" presName="parentText" presStyleLbl="node1" presStyleIdx="2" presStyleCnt="6">
        <dgm:presLayoutVars>
          <dgm:chMax val="0"/>
          <dgm:bulletEnabled val="1"/>
        </dgm:presLayoutVars>
      </dgm:prSet>
      <dgm:spPr/>
    </dgm:pt>
    <dgm:pt modelId="{F4D90CC8-141B-4271-A754-17F22DF43436}" type="pres">
      <dgm:prSet presAssocID="{A2FA59F7-B14D-45B7-A3A6-4FE1A0203BEA}" presName="spacer" presStyleCnt="0"/>
      <dgm:spPr/>
    </dgm:pt>
    <dgm:pt modelId="{031A9DFD-733E-40D3-981A-CA341978A256}" type="pres">
      <dgm:prSet presAssocID="{7BD566A0-5EC8-4672-A03D-9681EF24D42A}" presName="parentText" presStyleLbl="node1" presStyleIdx="3" presStyleCnt="6">
        <dgm:presLayoutVars>
          <dgm:chMax val="0"/>
          <dgm:bulletEnabled val="1"/>
        </dgm:presLayoutVars>
      </dgm:prSet>
      <dgm:spPr/>
    </dgm:pt>
    <dgm:pt modelId="{E4A6CF44-2F61-4319-A2E4-A8C9F12173B7}" type="pres">
      <dgm:prSet presAssocID="{5FA9859F-BDDB-4315-935B-875D072D00D0}" presName="spacer" presStyleCnt="0"/>
      <dgm:spPr/>
    </dgm:pt>
    <dgm:pt modelId="{FF84869D-5F16-43EF-823A-4E8F4092E60C}" type="pres">
      <dgm:prSet presAssocID="{D40DE184-74D2-4A61-9FD8-DB0510D2B5F6}" presName="parentText" presStyleLbl="node1" presStyleIdx="4" presStyleCnt="6">
        <dgm:presLayoutVars>
          <dgm:chMax val="0"/>
          <dgm:bulletEnabled val="1"/>
        </dgm:presLayoutVars>
      </dgm:prSet>
      <dgm:spPr/>
    </dgm:pt>
    <dgm:pt modelId="{6B3A5363-FD06-4BB5-99C2-6723CDA77EE9}" type="pres">
      <dgm:prSet presAssocID="{B57D4244-8AE6-4ACA-A9A5-344328CB25F0}" presName="spacer" presStyleCnt="0"/>
      <dgm:spPr/>
    </dgm:pt>
    <dgm:pt modelId="{F7562B36-2FF6-4779-B11A-9A7DF2491EC5}" type="pres">
      <dgm:prSet presAssocID="{FEE0AC31-5962-4270-A3E7-76DD244C33A9}" presName="parentText" presStyleLbl="node1" presStyleIdx="5" presStyleCnt="6">
        <dgm:presLayoutVars>
          <dgm:chMax val="0"/>
          <dgm:bulletEnabled val="1"/>
        </dgm:presLayoutVars>
      </dgm:prSet>
      <dgm:spPr/>
    </dgm:pt>
  </dgm:ptLst>
  <dgm:cxnLst>
    <dgm:cxn modelId="{E283A21A-FA81-4F5B-A6DD-312351BE7448}" srcId="{C150DB69-486F-4723-AA9F-D9F00D3B342D}" destId="{7BD566A0-5EC8-4672-A03D-9681EF24D42A}" srcOrd="3" destOrd="0" parTransId="{365C81BF-F195-42C3-98A2-3DCF0D63D23B}" sibTransId="{5FA9859F-BDDB-4315-935B-875D072D00D0}"/>
    <dgm:cxn modelId="{F73FF630-59D0-43C3-AD93-1635E07CAB2B}" srcId="{C150DB69-486F-4723-AA9F-D9F00D3B342D}" destId="{FEE0AC31-5962-4270-A3E7-76DD244C33A9}" srcOrd="5" destOrd="0" parTransId="{78548368-B341-479D-957E-5435397E87F9}" sibTransId="{63DB8446-1EDD-4C60-801A-FDA0C28F5DE4}"/>
    <dgm:cxn modelId="{D3779045-5406-4870-8681-41C04092273A}" type="presOf" srcId="{7BD566A0-5EC8-4672-A03D-9681EF24D42A}" destId="{031A9DFD-733E-40D3-981A-CA341978A256}" srcOrd="0" destOrd="0" presId="urn:microsoft.com/office/officeart/2005/8/layout/vList2"/>
    <dgm:cxn modelId="{D15D0567-91C7-4551-9F4E-4E621867DFA4}" type="presOf" srcId="{E86A317D-4CD7-431D-BE30-A75BE3BB2DCE}" destId="{E333093F-1BA7-408A-B22E-00EEEBB88553}" srcOrd="0" destOrd="0" presId="urn:microsoft.com/office/officeart/2005/8/layout/vList2"/>
    <dgm:cxn modelId="{34028C6E-B641-48D8-981E-D8E09280AD14}" type="presOf" srcId="{F745A69A-F531-4B47-94D8-E906E7506283}" destId="{67E3DDC7-18A3-4BAF-9BB0-620A5007233E}" srcOrd="0" destOrd="0" presId="urn:microsoft.com/office/officeart/2005/8/layout/vList2"/>
    <dgm:cxn modelId="{65A90678-CEB2-45DC-A5B8-CA11D115544E}" srcId="{C150DB69-486F-4723-AA9F-D9F00D3B342D}" destId="{D40DE184-74D2-4A61-9FD8-DB0510D2B5F6}" srcOrd="4" destOrd="0" parTransId="{D8670527-75A2-46C0-9DED-C14770429752}" sibTransId="{B57D4244-8AE6-4ACA-A9A5-344328CB25F0}"/>
    <dgm:cxn modelId="{46CEE982-685C-42A2-B5D4-2267CF6C85BA}" srcId="{C150DB69-486F-4723-AA9F-D9F00D3B342D}" destId="{F745A69A-F531-4B47-94D8-E906E7506283}" srcOrd="0" destOrd="0" parTransId="{7D924122-695F-4577-9FB8-834A31A787DD}" sibTransId="{8C31F700-4479-44EB-97E5-9177D720268E}"/>
    <dgm:cxn modelId="{D3E77F8A-FC82-410B-9563-B0CC33226137}" type="presOf" srcId="{C150DB69-486F-4723-AA9F-D9F00D3B342D}" destId="{EDCAA6FB-5E4D-41AC-A2D4-69EADADD9CBF}" srcOrd="0" destOrd="0" presId="urn:microsoft.com/office/officeart/2005/8/layout/vList2"/>
    <dgm:cxn modelId="{9B20C8A0-473C-407B-962F-E79E25CCD828}" type="presOf" srcId="{92890221-E044-4C33-AE17-D294AA64E10C}" destId="{6A624DCD-BEFB-488A-8BF6-57C4BBDBFEEE}" srcOrd="0" destOrd="0" presId="urn:microsoft.com/office/officeart/2005/8/layout/vList2"/>
    <dgm:cxn modelId="{6E3820A2-FFED-41DD-AD63-0889D7B86316}" type="presOf" srcId="{D40DE184-74D2-4A61-9FD8-DB0510D2B5F6}" destId="{FF84869D-5F16-43EF-823A-4E8F4092E60C}" srcOrd="0" destOrd="0" presId="urn:microsoft.com/office/officeart/2005/8/layout/vList2"/>
    <dgm:cxn modelId="{E32E03BD-FB3A-4F3D-935B-AA11E2DE9362}" srcId="{C150DB69-486F-4723-AA9F-D9F00D3B342D}" destId="{E86A317D-4CD7-431D-BE30-A75BE3BB2DCE}" srcOrd="2" destOrd="0" parTransId="{3A65139C-2486-43C8-8DF5-F44D51E95A85}" sibTransId="{A2FA59F7-B14D-45B7-A3A6-4FE1A0203BEA}"/>
    <dgm:cxn modelId="{71D65FDF-6CF7-4397-980E-10C2D8466034}" type="presOf" srcId="{FEE0AC31-5962-4270-A3E7-76DD244C33A9}" destId="{F7562B36-2FF6-4779-B11A-9A7DF2491EC5}" srcOrd="0" destOrd="0" presId="urn:microsoft.com/office/officeart/2005/8/layout/vList2"/>
    <dgm:cxn modelId="{2BF45BEA-7644-4527-84A6-D9754A082FA4}" srcId="{C150DB69-486F-4723-AA9F-D9F00D3B342D}" destId="{92890221-E044-4C33-AE17-D294AA64E10C}" srcOrd="1" destOrd="0" parTransId="{EF228558-E4B8-4375-9093-EE8E2AEB791A}" sibTransId="{CCFDB852-1C54-4AC0-9437-F8BF43850809}"/>
    <dgm:cxn modelId="{A5FED3FD-A984-41EF-AF05-D44A61B0114A}" type="presParOf" srcId="{EDCAA6FB-5E4D-41AC-A2D4-69EADADD9CBF}" destId="{67E3DDC7-18A3-4BAF-9BB0-620A5007233E}" srcOrd="0" destOrd="0" presId="urn:microsoft.com/office/officeart/2005/8/layout/vList2"/>
    <dgm:cxn modelId="{951092E3-1221-48E2-B83E-21C30B5C3B1A}" type="presParOf" srcId="{EDCAA6FB-5E4D-41AC-A2D4-69EADADD9CBF}" destId="{807428A7-0D2D-4F31-A5FF-C7FC7DE1C202}" srcOrd="1" destOrd="0" presId="urn:microsoft.com/office/officeart/2005/8/layout/vList2"/>
    <dgm:cxn modelId="{1E6237B1-3118-4C00-8EF5-C696C96B283B}" type="presParOf" srcId="{EDCAA6FB-5E4D-41AC-A2D4-69EADADD9CBF}" destId="{6A624DCD-BEFB-488A-8BF6-57C4BBDBFEEE}" srcOrd="2" destOrd="0" presId="urn:microsoft.com/office/officeart/2005/8/layout/vList2"/>
    <dgm:cxn modelId="{CFCF6A0B-5772-4297-9980-5A5D747FD83A}" type="presParOf" srcId="{EDCAA6FB-5E4D-41AC-A2D4-69EADADD9CBF}" destId="{83C19282-B1F5-4DCA-9BD8-002DF1778892}" srcOrd="3" destOrd="0" presId="urn:microsoft.com/office/officeart/2005/8/layout/vList2"/>
    <dgm:cxn modelId="{81E75951-B124-45FF-A7C4-AB270A948300}" type="presParOf" srcId="{EDCAA6FB-5E4D-41AC-A2D4-69EADADD9CBF}" destId="{E333093F-1BA7-408A-B22E-00EEEBB88553}" srcOrd="4" destOrd="0" presId="urn:microsoft.com/office/officeart/2005/8/layout/vList2"/>
    <dgm:cxn modelId="{4D1D707C-D288-4C21-9BCF-618FF95ECF1D}" type="presParOf" srcId="{EDCAA6FB-5E4D-41AC-A2D4-69EADADD9CBF}" destId="{F4D90CC8-141B-4271-A754-17F22DF43436}" srcOrd="5" destOrd="0" presId="urn:microsoft.com/office/officeart/2005/8/layout/vList2"/>
    <dgm:cxn modelId="{20D910D3-051C-461B-93FE-304DF738CEC3}" type="presParOf" srcId="{EDCAA6FB-5E4D-41AC-A2D4-69EADADD9CBF}" destId="{031A9DFD-733E-40D3-981A-CA341978A256}" srcOrd="6" destOrd="0" presId="urn:microsoft.com/office/officeart/2005/8/layout/vList2"/>
    <dgm:cxn modelId="{CF7157F5-CB2A-41D5-B30D-DF003503CF0E}" type="presParOf" srcId="{EDCAA6FB-5E4D-41AC-A2D4-69EADADD9CBF}" destId="{E4A6CF44-2F61-4319-A2E4-A8C9F12173B7}" srcOrd="7" destOrd="0" presId="urn:microsoft.com/office/officeart/2005/8/layout/vList2"/>
    <dgm:cxn modelId="{1C8DEB06-8BCC-4CE5-A81A-099C33D1BF0A}" type="presParOf" srcId="{EDCAA6FB-5E4D-41AC-A2D4-69EADADD9CBF}" destId="{FF84869D-5F16-43EF-823A-4E8F4092E60C}" srcOrd="8" destOrd="0" presId="urn:microsoft.com/office/officeart/2005/8/layout/vList2"/>
    <dgm:cxn modelId="{E97D6144-D4E3-440A-89A5-46DF4F8F5F23}" type="presParOf" srcId="{EDCAA6FB-5E4D-41AC-A2D4-69EADADD9CBF}" destId="{6B3A5363-FD06-4BB5-99C2-6723CDA77EE9}" srcOrd="9" destOrd="0" presId="urn:microsoft.com/office/officeart/2005/8/layout/vList2"/>
    <dgm:cxn modelId="{0FE9D6E1-1183-4156-A7CE-2DC3DFDB46AF}" type="presParOf" srcId="{EDCAA6FB-5E4D-41AC-A2D4-69EADADD9CBF}" destId="{F7562B36-2FF6-4779-B11A-9A7DF2491EC5}"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34E777-27FB-4D33-B8B4-626FDA6953B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C9EC02E-774E-41F1-889A-9894C13BC8DB}">
      <dgm:prSet custT="1"/>
      <dgm:spPr/>
      <dgm:t>
        <a:bodyPr/>
        <a:lstStyle/>
        <a:p>
          <a:r>
            <a:rPr lang="ru-RU" sz="1800" b="0" i="0">
              <a:latin typeface="Times New Roman" panose="02020603050405020304" pitchFamily="18" charset="0"/>
              <a:cs typeface="Times New Roman" panose="02020603050405020304" pitchFamily="18" charset="0"/>
            </a:rPr>
            <a:t>1.      Посередине чистого листа (классной доски) необходимо написать ключевое слово или тезис, который является «сердцем» текста.</a:t>
          </a:r>
          <a:endParaRPr lang="en-US" sz="1800">
            <a:latin typeface="Times New Roman" panose="02020603050405020304" pitchFamily="18" charset="0"/>
            <a:cs typeface="Times New Roman" panose="02020603050405020304" pitchFamily="18" charset="0"/>
          </a:endParaRPr>
        </a:p>
      </dgm:t>
    </dgm:pt>
    <dgm:pt modelId="{EF3C7717-ABF9-4299-92C8-DD8BADA96656}" type="parTrans" cxnId="{95374909-970E-47BA-8AB3-DCE16E6E902B}">
      <dgm:prSet/>
      <dgm:spPr/>
      <dgm:t>
        <a:bodyPr/>
        <a:lstStyle/>
        <a:p>
          <a:endParaRPr lang="en-US" sz="1800">
            <a:latin typeface="Times New Roman" panose="02020603050405020304" pitchFamily="18" charset="0"/>
            <a:cs typeface="Times New Roman" panose="02020603050405020304" pitchFamily="18" charset="0"/>
          </a:endParaRPr>
        </a:p>
      </dgm:t>
    </dgm:pt>
    <dgm:pt modelId="{824DFF24-C6DC-462C-BD21-600243F529E1}" type="sibTrans" cxnId="{95374909-970E-47BA-8AB3-DCE16E6E902B}">
      <dgm:prSet/>
      <dgm:spPr/>
      <dgm:t>
        <a:bodyPr/>
        <a:lstStyle/>
        <a:p>
          <a:endParaRPr lang="en-US" sz="1800">
            <a:latin typeface="Times New Roman" panose="02020603050405020304" pitchFamily="18" charset="0"/>
            <a:cs typeface="Times New Roman" panose="02020603050405020304" pitchFamily="18" charset="0"/>
          </a:endParaRPr>
        </a:p>
      </dgm:t>
    </dgm:pt>
    <dgm:pt modelId="{8E712686-A9BE-420C-83F4-BF4BF464BC82}">
      <dgm:prSet custT="1"/>
      <dgm:spPr/>
      <dgm:t>
        <a:bodyPr/>
        <a:lstStyle/>
        <a:p>
          <a:r>
            <a:rPr lang="ru-RU" sz="1800" b="0" i="0">
              <a:latin typeface="Times New Roman" panose="02020603050405020304" pitchFamily="18" charset="0"/>
              <a:cs typeface="Times New Roman" panose="02020603050405020304" pitchFamily="18" charset="0"/>
            </a:rPr>
            <a:t>2.      Вокруг «накидать» слова или предложения, выражающие идеи, факты, образы, подходящие для данной темы. (Модель «планета и ее спутники»).</a:t>
          </a:r>
          <a:endParaRPr lang="en-US" sz="1800">
            <a:latin typeface="Times New Roman" panose="02020603050405020304" pitchFamily="18" charset="0"/>
            <a:cs typeface="Times New Roman" panose="02020603050405020304" pitchFamily="18" charset="0"/>
          </a:endParaRPr>
        </a:p>
      </dgm:t>
    </dgm:pt>
    <dgm:pt modelId="{9A6F9618-4BA3-4F42-8BD9-1522BFC8FC36}" type="parTrans" cxnId="{89E76DAF-C21A-4CBF-B85B-6B2157ABD155}">
      <dgm:prSet/>
      <dgm:spPr/>
      <dgm:t>
        <a:bodyPr/>
        <a:lstStyle/>
        <a:p>
          <a:endParaRPr lang="en-US" sz="1800">
            <a:latin typeface="Times New Roman" panose="02020603050405020304" pitchFamily="18" charset="0"/>
            <a:cs typeface="Times New Roman" panose="02020603050405020304" pitchFamily="18" charset="0"/>
          </a:endParaRPr>
        </a:p>
      </dgm:t>
    </dgm:pt>
    <dgm:pt modelId="{E592A8B0-BA0C-4DA7-BFC0-3D7C162EEA15}" type="sibTrans" cxnId="{89E76DAF-C21A-4CBF-B85B-6B2157ABD155}">
      <dgm:prSet/>
      <dgm:spPr/>
      <dgm:t>
        <a:bodyPr/>
        <a:lstStyle/>
        <a:p>
          <a:endParaRPr lang="en-US" sz="1800">
            <a:latin typeface="Times New Roman" panose="02020603050405020304" pitchFamily="18" charset="0"/>
            <a:cs typeface="Times New Roman" panose="02020603050405020304" pitchFamily="18" charset="0"/>
          </a:endParaRPr>
        </a:p>
      </dgm:t>
    </dgm:pt>
    <dgm:pt modelId="{E815BCB9-BE18-4B07-9B7D-27882A5D779C}">
      <dgm:prSet custT="1"/>
      <dgm:spPr/>
      <dgm:t>
        <a:bodyPr/>
        <a:lstStyle/>
        <a:p>
          <a:r>
            <a:rPr lang="ru-RU" sz="1800" b="0" i="0">
              <a:latin typeface="Times New Roman" panose="02020603050405020304" pitchFamily="18" charset="0"/>
              <a:cs typeface="Times New Roman" panose="02020603050405020304" pitchFamily="18" charset="0"/>
            </a:rPr>
            <a:t>3.      По мере записи, появившиеся слова соединяются прямыми линиями с ключевым  понятием. У каждого из «спутников» в свою очередь тоже появляются «спутники», устанавливаются новые логические связи.</a:t>
          </a:r>
          <a:endParaRPr lang="en-US" sz="1800">
            <a:latin typeface="Times New Roman" panose="02020603050405020304" pitchFamily="18" charset="0"/>
            <a:cs typeface="Times New Roman" panose="02020603050405020304" pitchFamily="18" charset="0"/>
          </a:endParaRPr>
        </a:p>
      </dgm:t>
    </dgm:pt>
    <dgm:pt modelId="{B1F721C6-40C3-4F9D-B836-8E5FFB43D816}" type="parTrans" cxnId="{C9051D6B-36D7-4AD5-BE7B-922F38BB487B}">
      <dgm:prSet/>
      <dgm:spPr/>
      <dgm:t>
        <a:bodyPr/>
        <a:lstStyle/>
        <a:p>
          <a:endParaRPr lang="en-US" sz="1800">
            <a:latin typeface="Times New Roman" panose="02020603050405020304" pitchFamily="18" charset="0"/>
            <a:cs typeface="Times New Roman" panose="02020603050405020304" pitchFamily="18" charset="0"/>
          </a:endParaRPr>
        </a:p>
      </dgm:t>
    </dgm:pt>
    <dgm:pt modelId="{363C8EE9-4E9D-4B1F-939D-8B847BFAC4DF}" type="sibTrans" cxnId="{C9051D6B-36D7-4AD5-BE7B-922F38BB487B}">
      <dgm:prSet/>
      <dgm:spPr/>
      <dgm:t>
        <a:bodyPr/>
        <a:lstStyle/>
        <a:p>
          <a:endParaRPr lang="en-US" sz="1800">
            <a:latin typeface="Times New Roman" panose="02020603050405020304" pitchFamily="18" charset="0"/>
            <a:cs typeface="Times New Roman" panose="02020603050405020304" pitchFamily="18" charset="0"/>
          </a:endParaRPr>
        </a:p>
      </dgm:t>
    </dgm:pt>
    <dgm:pt modelId="{3B0F5373-86E1-421F-8410-301CF12F6731}" type="pres">
      <dgm:prSet presAssocID="{0E34E777-27FB-4D33-B8B4-626FDA6953BB}" presName="vert0" presStyleCnt="0">
        <dgm:presLayoutVars>
          <dgm:dir/>
          <dgm:animOne val="branch"/>
          <dgm:animLvl val="lvl"/>
        </dgm:presLayoutVars>
      </dgm:prSet>
      <dgm:spPr/>
    </dgm:pt>
    <dgm:pt modelId="{446C05FA-2B8E-4E27-A8A4-C93B8B910520}" type="pres">
      <dgm:prSet presAssocID="{4C9EC02E-774E-41F1-889A-9894C13BC8DB}" presName="thickLine" presStyleLbl="alignNode1" presStyleIdx="0" presStyleCnt="3"/>
      <dgm:spPr/>
    </dgm:pt>
    <dgm:pt modelId="{6D1E18C7-A0E9-401B-AC26-D20981441431}" type="pres">
      <dgm:prSet presAssocID="{4C9EC02E-774E-41F1-889A-9894C13BC8DB}" presName="horz1" presStyleCnt="0"/>
      <dgm:spPr/>
    </dgm:pt>
    <dgm:pt modelId="{D378E7C4-F377-47CD-871D-8C46BF61CCA0}" type="pres">
      <dgm:prSet presAssocID="{4C9EC02E-774E-41F1-889A-9894C13BC8DB}" presName="tx1" presStyleLbl="revTx" presStyleIdx="0" presStyleCnt="3"/>
      <dgm:spPr/>
    </dgm:pt>
    <dgm:pt modelId="{8EC2A8F1-F9F1-448C-91C9-5D180506D44A}" type="pres">
      <dgm:prSet presAssocID="{4C9EC02E-774E-41F1-889A-9894C13BC8DB}" presName="vert1" presStyleCnt="0"/>
      <dgm:spPr/>
    </dgm:pt>
    <dgm:pt modelId="{19EF873A-C4E5-4A9A-8C3E-B815620475E9}" type="pres">
      <dgm:prSet presAssocID="{8E712686-A9BE-420C-83F4-BF4BF464BC82}" presName="thickLine" presStyleLbl="alignNode1" presStyleIdx="1" presStyleCnt="3"/>
      <dgm:spPr/>
    </dgm:pt>
    <dgm:pt modelId="{960B4EBD-3A1A-44D1-90FB-BEC29BC457C3}" type="pres">
      <dgm:prSet presAssocID="{8E712686-A9BE-420C-83F4-BF4BF464BC82}" presName="horz1" presStyleCnt="0"/>
      <dgm:spPr/>
    </dgm:pt>
    <dgm:pt modelId="{ABBD45E0-DE28-476A-8770-20A2345CA3BE}" type="pres">
      <dgm:prSet presAssocID="{8E712686-A9BE-420C-83F4-BF4BF464BC82}" presName="tx1" presStyleLbl="revTx" presStyleIdx="1" presStyleCnt="3"/>
      <dgm:spPr/>
    </dgm:pt>
    <dgm:pt modelId="{6DD40C8F-B74A-4EE4-878E-C6B6BAF5CE03}" type="pres">
      <dgm:prSet presAssocID="{8E712686-A9BE-420C-83F4-BF4BF464BC82}" presName="vert1" presStyleCnt="0"/>
      <dgm:spPr/>
    </dgm:pt>
    <dgm:pt modelId="{9309C490-246F-46B5-9F52-256F82E66C98}" type="pres">
      <dgm:prSet presAssocID="{E815BCB9-BE18-4B07-9B7D-27882A5D779C}" presName="thickLine" presStyleLbl="alignNode1" presStyleIdx="2" presStyleCnt="3"/>
      <dgm:spPr/>
    </dgm:pt>
    <dgm:pt modelId="{4B2B3FE8-FC19-4730-B20A-CD5F95F44A3D}" type="pres">
      <dgm:prSet presAssocID="{E815BCB9-BE18-4B07-9B7D-27882A5D779C}" presName="horz1" presStyleCnt="0"/>
      <dgm:spPr/>
    </dgm:pt>
    <dgm:pt modelId="{20F2DDEB-1D03-40CE-851D-23B2F4CD5946}" type="pres">
      <dgm:prSet presAssocID="{E815BCB9-BE18-4B07-9B7D-27882A5D779C}" presName="tx1" presStyleLbl="revTx" presStyleIdx="2" presStyleCnt="3"/>
      <dgm:spPr/>
    </dgm:pt>
    <dgm:pt modelId="{48B9AE83-3205-4CBF-B25E-DFCFF01165C6}" type="pres">
      <dgm:prSet presAssocID="{E815BCB9-BE18-4B07-9B7D-27882A5D779C}" presName="vert1" presStyleCnt="0"/>
      <dgm:spPr/>
    </dgm:pt>
  </dgm:ptLst>
  <dgm:cxnLst>
    <dgm:cxn modelId="{95374909-970E-47BA-8AB3-DCE16E6E902B}" srcId="{0E34E777-27FB-4D33-B8B4-626FDA6953BB}" destId="{4C9EC02E-774E-41F1-889A-9894C13BC8DB}" srcOrd="0" destOrd="0" parTransId="{EF3C7717-ABF9-4299-92C8-DD8BADA96656}" sibTransId="{824DFF24-C6DC-462C-BD21-600243F529E1}"/>
    <dgm:cxn modelId="{9E21FE31-AF24-4C9D-A0B2-1D53C5786370}" type="presOf" srcId="{8E712686-A9BE-420C-83F4-BF4BF464BC82}" destId="{ABBD45E0-DE28-476A-8770-20A2345CA3BE}" srcOrd="0" destOrd="0" presId="urn:microsoft.com/office/officeart/2008/layout/LinedList"/>
    <dgm:cxn modelId="{C9051D6B-36D7-4AD5-BE7B-922F38BB487B}" srcId="{0E34E777-27FB-4D33-B8B4-626FDA6953BB}" destId="{E815BCB9-BE18-4B07-9B7D-27882A5D779C}" srcOrd="2" destOrd="0" parTransId="{B1F721C6-40C3-4F9D-B836-8E5FFB43D816}" sibTransId="{363C8EE9-4E9D-4B1F-939D-8B847BFAC4DF}"/>
    <dgm:cxn modelId="{4E26BF9C-F1C2-4B9F-86E8-0A73D1FC223A}" type="presOf" srcId="{0E34E777-27FB-4D33-B8B4-626FDA6953BB}" destId="{3B0F5373-86E1-421F-8410-301CF12F6731}" srcOrd="0" destOrd="0" presId="urn:microsoft.com/office/officeart/2008/layout/LinedList"/>
    <dgm:cxn modelId="{68274CA7-5E8B-442F-98BE-F8D4D8ECA58B}" type="presOf" srcId="{4C9EC02E-774E-41F1-889A-9894C13BC8DB}" destId="{D378E7C4-F377-47CD-871D-8C46BF61CCA0}" srcOrd="0" destOrd="0" presId="urn:microsoft.com/office/officeart/2008/layout/LinedList"/>
    <dgm:cxn modelId="{89E76DAF-C21A-4CBF-B85B-6B2157ABD155}" srcId="{0E34E777-27FB-4D33-B8B4-626FDA6953BB}" destId="{8E712686-A9BE-420C-83F4-BF4BF464BC82}" srcOrd="1" destOrd="0" parTransId="{9A6F9618-4BA3-4F42-8BD9-1522BFC8FC36}" sibTransId="{E592A8B0-BA0C-4DA7-BFC0-3D7C162EEA15}"/>
    <dgm:cxn modelId="{4498FEF9-AE50-4600-AF76-C1F424D0B87D}" type="presOf" srcId="{E815BCB9-BE18-4B07-9B7D-27882A5D779C}" destId="{20F2DDEB-1D03-40CE-851D-23B2F4CD5946}" srcOrd="0" destOrd="0" presId="urn:microsoft.com/office/officeart/2008/layout/LinedList"/>
    <dgm:cxn modelId="{552DFA8F-1268-4172-8978-F3F5FE29CB97}" type="presParOf" srcId="{3B0F5373-86E1-421F-8410-301CF12F6731}" destId="{446C05FA-2B8E-4E27-A8A4-C93B8B910520}" srcOrd="0" destOrd="0" presId="urn:microsoft.com/office/officeart/2008/layout/LinedList"/>
    <dgm:cxn modelId="{B2429AD4-55E2-4C14-9343-3B61BA89F7A0}" type="presParOf" srcId="{3B0F5373-86E1-421F-8410-301CF12F6731}" destId="{6D1E18C7-A0E9-401B-AC26-D20981441431}" srcOrd="1" destOrd="0" presId="urn:microsoft.com/office/officeart/2008/layout/LinedList"/>
    <dgm:cxn modelId="{D303414D-A306-49F8-A186-F70888E515FD}" type="presParOf" srcId="{6D1E18C7-A0E9-401B-AC26-D20981441431}" destId="{D378E7C4-F377-47CD-871D-8C46BF61CCA0}" srcOrd="0" destOrd="0" presId="urn:microsoft.com/office/officeart/2008/layout/LinedList"/>
    <dgm:cxn modelId="{843FF573-C259-4194-8FA6-072A82822825}" type="presParOf" srcId="{6D1E18C7-A0E9-401B-AC26-D20981441431}" destId="{8EC2A8F1-F9F1-448C-91C9-5D180506D44A}" srcOrd="1" destOrd="0" presId="urn:microsoft.com/office/officeart/2008/layout/LinedList"/>
    <dgm:cxn modelId="{876CBD96-9503-4498-8809-BE1A31A114F4}" type="presParOf" srcId="{3B0F5373-86E1-421F-8410-301CF12F6731}" destId="{19EF873A-C4E5-4A9A-8C3E-B815620475E9}" srcOrd="2" destOrd="0" presId="urn:microsoft.com/office/officeart/2008/layout/LinedList"/>
    <dgm:cxn modelId="{397A3F30-5A78-457C-93BC-01C342AB991F}" type="presParOf" srcId="{3B0F5373-86E1-421F-8410-301CF12F6731}" destId="{960B4EBD-3A1A-44D1-90FB-BEC29BC457C3}" srcOrd="3" destOrd="0" presId="urn:microsoft.com/office/officeart/2008/layout/LinedList"/>
    <dgm:cxn modelId="{EEDA50FA-948C-4F62-B7AE-DDD05B366AB1}" type="presParOf" srcId="{960B4EBD-3A1A-44D1-90FB-BEC29BC457C3}" destId="{ABBD45E0-DE28-476A-8770-20A2345CA3BE}" srcOrd="0" destOrd="0" presId="urn:microsoft.com/office/officeart/2008/layout/LinedList"/>
    <dgm:cxn modelId="{A9B0B17E-24E8-4DE2-A56C-0297F0E93497}" type="presParOf" srcId="{960B4EBD-3A1A-44D1-90FB-BEC29BC457C3}" destId="{6DD40C8F-B74A-4EE4-878E-C6B6BAF5CE03}" srcOrd="1" destOrd="0" presId="urn:microsoft.com/office/officeart/2008/layout/LinedList"/>
    <dgm:cxn modelId="{543E4A3B-F62F-4D42-8AFB-F2D08C808E7F}" type="presParOf" srcId="{3B0F5373-86E1-421F-8410-301CF12F6731}" destId="{9309C490-246F-46B5-9F52-256F82E66C98}" srcOrd="4" destOrd="0" presId="urn:microsoft.com/office/officeart/2008/layout/LinedList"/>
    <dgm:cxn modelId="{AC2BB8A4-A70F-48B7-BEBD-534E062ABBAC}" type="presParOf" srcId="{3B0F5373-86E1-421F-8410-301CF12F6731}" destId="{4B2B3FE8-FC19-4730-B20A-CD5F95F44A3D}" srcOrd="5" destOrd="0" presId="urn:microsoft.com/office/officeart/2008/layout/LinedList"/>
    <dgm:cxn modelId="{9BBE797D-B525-43BA-8531-419D1DB13D3D}" type="presParOf" srcId="{4B2B3FE8-FC19-4730-B20A-CD5F95F44A3D}" destId="{20F2DDEB-1D03-40CE-851D-23B2F4CD5946}" srcOrd="0" destOrd="0" presId="urn:microsoft.com/office/officeart/2008/layout/LinedList"/>
    <dgm:cxn modelId="{51949299-DDC6-4ACF-BEE0-453A5E49AFE4}" type="presParOf" srcId="{4B2B3FE8-FC19-4730-B20A-CD5F95F44A3D}" destId="{48B9AE83-3205-4CBF-B25E-DFCFF01165C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1984B3-10EE-4366-8CF1-0CE2E1AFD47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3E96121C-7D35-4FC0-8A86-F95D467EE61B}">
      <dgm:prSet custT="1"/>
      <dgm:spPr/>
      <dgm:t>
        <a:bodyPr/>
        <a:lstStyle/>
        <a:p>
          <a:r>
            <a:rPr lang="ru-RU" sz="1600" b="0" i="0" dirty="0">
              <a:latin typeface="Times New Roman" panose="02020603050405020304" pitchFamily="18" charset="0"/>
              <a:cs typeface="Times New Roman" panose="02020603050405020304" pitchFamily="18" charset="0"/>
            </a:rPr>
            <a:t>До прочтения текста учебного пособия целесообразно иметь перечень ключевых понятий главы книги (пособия) на основе которых вы можете составить собственный текст, в котором бы фигурировали данные понятия. После прочтения текста полезно сопоставить собственную версию с полученной информацией.</a:t>
          </a:r>
          <a:endParaRPr lang="en-US" sz="1600" dirty="0">
            <a:latin typeface="Times New Roman" panose="02020603050405020304" pitchFamily="18" charset="0"/>
            <a:cs typeface="Times New Roman" panose="02020603050405020304" pitchFamily="18" charset="0"/>
          </a:endParaRPr>
        </a:p>
      </dgm:t>
    </dgm:pt>
    <dgm:pt modelId="{93A0F28B-4DA8-4F3C-8943-9E4622126BDA}" type="parTrans" cxnId="{D1B800C6-8AA2-4E73-BB7E-683526EA0906}">
      <dgm:prSet/>
      <dgm:spPr/>
      <dgm:t>
        <a:bodyPr/>
        <a:lstStyle/>
        <a:p>
          <a:endParaRPr lang="en-US" sz="1400">
            <a:latin typeface="Times New Roman" panose="02020603050405020304" pitchFamily="18" charset="0"/>
            <a:cs typeface="Times New Roman" panose="02020603050405020304" pitchFamily="18" charset="0"/>
          </a:endParaRPr>
        </a:p>
      </dgm:t>
    </dgm:pt>
    <dgm:pt modelId="{14380462-68E1-437B-B925-F43DB4C444D7}" type="sibTrans" cxnId="{D1B800C6-8AA2-4E73-BB7E-683526EA0906}">
      <dgm:prSet/>
      <dgm:spPr/>
      <dgm:t>
        <a:bodyPr/>
        <a:lstStyle/>
        <a:p>
          <a:endParaRPr lang="en-US" sz="1400">
            <a:latin typeface="Times New Roman" panose="02020603050405020304" pitchFamily="18" charset="0"/>
            <a:cs typeface="Times New Roman" panose="02020603050405020304" pitchFamily="18" charset="0"/>
          </a:endParaRPr>
        </a:p>
      </dgm:t>
    </dgm:pt>
    <dgm:pt modelId="{0D935C47-F108-4B6E-BC16-ACDD98707A8B}">
      <dgm:prSet custT="1"/>
      <dgm:spPr/>
      <dgm:t>
        <a:bodyPr/>
        <a:lstStyle/>
        <a:p>
          <a:r>
            <a:rPr lang="ru-RU" sz="1600" b="0" i="0" dirty="0">
              <a:latin typeface="Times New Roman" panose="02020603050405020304" pitchFamily="18" charset="0"/>
              <a:cs typeface="Times New Roman" panose="02020603050405020304" pitchFamily="18" charset="0"/>
            </a:rPr>
            <a:t>Можно предложить две трактовки одного и того же понятия и попросить обосновать, какая из трактовок ближе содержанию главы.</a:t>
          </a:r>
          <a:endParaRPr lang="en-US" sz="1600" dirty="0">
            <a:latin typeface="Times New Roman" panose="02020603050405020304" pitchFamily="18" charset="0"/>
            <a:cs typeface="Times New Roman" panose="02020603050405020304" pitchFamily="18" charset="0"/>
          </a:endParaRPr>
        </a:p>
      </dgm:t>
    </dgm:pt>
    <dgm:pt modelId="{2AC94A7B-0B38-44BF-BD47-124C13CB24C2}" type="parTrans" cxnId="{B80F8AFA-76F6-420E-8426-A7006D688C44}">
      <dgm:prSet/>
      <dgm:spPr/>
      <dgm:t>
        <a:bodyPr/>
        <a:lstStyle/>
        <a:p>
          <a:endParaRPr lang="en-US" sz="1400">
            <a:latin typeface="Times New Roman" panose="02020603050405020304" pitchFamily="18" charset="0"/>
            <a:cs typeface="Times New Roman" panose="02020603050405020304" pitchFamily="18" charset="0"/>
          </a:endParaRPr>
        </a:p>
      </dgm:t>
    </dgm:pt>
    <dgm:pt modelId="{05602CB1-05C3-466B-BADE-88E917B4B62F}" type="sibTrans" cxnId="{B80F8AFA-76F6-420E-8426-A7006D688C44}">
      <dgm:prSet/>
      <dgm:spPr/>
      <dgm:t>
        <a:bodyPr/>
        <a:lstStyle/>
        <a:p>
          <a:endParaRPr lang="en-US" sz="1400">
            <a:latin typeface="Times New Roman" panose="02020603050405020304" pitchFamily="18" charset="0"/>
            <a:cs typeface="Times New Roman" panose="02020603050405020304" pitchFamily="18" charset="0"/>
          </a:endParaRPr>
        </a:p>
      </dgm:t>
    </dgm:pt>
    <dgm:pt modelId="{0D742869-6EBD-406E-91D0-F3021227B477}">
      <dgm:prSet custT="1"/>
      <dgm:spPr/>
      <dgm:t>
        <a:bodyPr/>
        <a:lstStyle/>
        <a:p>
          <a:r>
            <a:rPr lang="ru-RU" sz="1600" b="0" i="0" dirty="0">
              <a:latin typeface="Times New Roman" panose="02020603050405020304" pitchFamily="18" charset="0"/>
              <a:cs typeface="Times New Roman" panose="02020603050405020304" pitchFamily="18" charset="0"/>
            </a:rPr>
            <a:t>Полезным представляется задание увязывания понятий в единый кластер, то есть схему взаимосвязи.</a:t>
          </a:r>
          <a:endParaRPr lang="en-US" sz="1600" dirty="0">
            <a:latin typeface="Times New Roman" panose="02020603050405020304" pitchFamily="18" charset="0"/>
            <a:cs typeface="Times New Roman" panose="02020603050405020304" pitchFamily="18" charset="0"/>
          </a:endParaRPr>
        </a:p>
      </dgm:t>
    </dgm:pt>
    <dgm:pt modelId="{600A9CB7-0BB2-49FF-AA0C-9A7D88FE675A}" type="parTrans" cxnId="{C1C46AA7-6D37-4B96-BD9B-7C4A55D5A6E6}">
      <dgm:prSet/>
      <dgm:spPr/>
      <dgm:t>
        <a:bodyPr/>
        <a:lstStyle/>
        <a:p>
          <a:endParaRPr lang="en-US" sz="1400">
            <a:latin typeface="Times New Roman" panose="02020603050405020304" pitchFamily="18" charset="0"/>
            <a:cs typeface="Times New Roman" panose="02020603050405020304" pitchFamily="18" charset="0"/>
          </a:endParaRPr>
        </a:p>
      </dgm:t>
    </dgm:pt>
    <dgm:pt modelId="{45EA80CF-D609-4EED-BC20-40153E4247FA}" type="sibTrans" cxnId="{C1C46AA7-6D37-4B96-BD9B-7C4A55D5A6E6}">
      <dgm:prSet/>
      <dgm:spPr/>
      <dgm:t>
        <a:bodyPr/>
        <a:lstStyle/>
        <a:p>
          <a:endParaRPr lang="en-US" sz="1400">
            <a:latin typeface="Times New Roman" panose="02020603050405020304" pitchFamily="18" charset="0"/>
            <a:cs typeface="Times New Roman" panose="02020603050405020304" pitchFamily="18" charset="0"/>
          </a:endParaRPr>
        </a:p>
      </dgm:t>
    </dgm:pt>
    <dgm:pt modelId="{390A0600-16E0-46AA-8CFC-877206FA6C9D}" type="pres">
      <dgm:prSet presAssocID="{C01984B3-10EE-4366-8CF1-0CE2E1AFD477}" presName="Name0" presStyleCnt="0">
        <dgm:presLayoutVars>
          <dgm:dir/>
          <dgm:resizeHandles val="exact"/>
        </dgm:presLayoutVars>
      </dgm:prSet>
      <dgm:spPr/>
    </dgm:pt>
    <dgm:pt modelId="{EC8225C9-D304-42EA-9F29-4D79F2EE8D06}" type="pres">
      <dgm:prSet presAssocID="{C01984B3-10EE-4366-8CF1-0CE2E1AFD477}" presName="arrow" presStyleLbl="bgShp" presStyleIdx="0" presStyleCnt="1"/>
      <dgm:spPr/>
    </dgm:pt>
    <dgm:pt modelId="{60DE409E-922A-42DF-9186-F3DF64F0F971}" type="pres">
      <dgm:prSet presAssocID="{C01984B3-10EE-4366-8CF1-0CE2E1AFD477}" presName="points" presStyleCnt="0"/>
      <dgm:spPr/>
    </dgm:pt>
    <dgm:pt modelId="{549BCF4C-23DD-4DD2-ADA1-26DAF0D3D4AB}" type="pres">
      <dgm:prSet presAssocID="{3E96121C-7D35-4FC0-8A86-F95D467EE61B}" presName="compositeA" presStyleCnt="0"/>
      <dgm:spPr/>
    </dgm:pt>
    <dgm:pt modelId="{F2EB4942-DE37-4C28-A493-AC4520A4A029}" type="pres">
      <dgm:prSet presAssocID="{3E96121C-7D35-4FC0-8A86-F95D467EE61B}" presName="textA" presStyleLbl="revTx" presStyleIdx="0" presStyleCnt="3" custScaleX="265120">
        <dgm:presLayoutVars>
          <dgm:bulletEnabled val="1"/>
        </dgm:presLayoutVars>
      </dgm:prSet>
      <dgm:spPr/>
    </dgm:pt>
    <dgm:pt modelId="{8FAC8661-D98C-40A5-A86E-29BA92E6D84A}" type="pres">
      <dgm:prSet presAssocID="{3E96121C-7D35-4FC0-8A86-F95D467EE61B}" presName="circleA" presStyleLbl="node1" presStyleIdx="0" presStyleCnt="3"/>
      <dgm:spPr/>
    </dgm:pt>
    <dgm:pt modelId="{CD763FAA-73C5-42F2-A216-F9D7182E503B}" type="pres">
      <dgm:prSet presAssocID="{3E96121C-7D35-4FC0-8A86-F95D467EE61B}" presName="spaceA" presStyleCnt="0"/>
      <dgm:spPr/>
    </dgm:pt>
    <dgm:pt modelId="{428AC284-D5F0-44CC-9BD4-5B779E8FA6AB}" type="pres">
      <dgm:prSet presAssocID="{14380462-68E1-437B-B925-F43DB4C444D7}" presName="space" presStyleCnt="0"/>
      <dgm:spPr/>
    </dgm:pt>
    <dgm:pt modelId="{8820ED39-695B-4417-9A19-5FC0C7DD1B6A}" type="pres">
      <dgm:prSet presAssocID="{0D935C47-F108-4B6E-BC16-ACDD98707A8B}" presName="compositeB" presStyleCnt="0"/>
      <dgm:spPr/>
    </dgm:pt>
    <dgm:pt modelId="{7FCFD199-2B3F-4EB3-B781-1D248838EF09}" type="pres">
      <dgm:prSet presAssocID="{0D935C47-F108-4B6E-BC16-ACDD98707A8B}" presName="textB" presStyleLbl="revTx" presStyleIdx="1" presStyleCnt="3" custScaleX="148874">
        <dgm:presLayoutVars>
          <dgm:bulletEnabled val="1"/>
        </dgm:presLayoutVars>
      </dgm:prSet>
      <dgm:spPr/>
    </dgm:pt>
    <dgm:pt modelId="{2AC318B5-B7D2-49D9-9C86-462E5FE9CCCA}" type="pres">
      <dgm:prSet presAssocID="{0D935C47-F108-4B6E-BC16-ACDD98707A8B}" presName="circleB" presStyleLbl="node1" presStyleIdx="1" presStyleCnt="3"/>
      <dgm:spPr/>
    </dgm:pt>
    <dgm:pt modelId="{FB032E0D-6B18-4754-8C48-9CB33127380F}" type="pres">
      <dgm:prSet presAssocID="{0D935C47-F108-4B6E-BC16-ACDD98707A8B}" presName="spaceB" presStyleCnt="0"/>
      <dgm:spPr/>
    </dgm:pt>
    <dgm:pt modelId="{7B0828B5-E7AE-4D91-A558-5F1F78092DA7}" type="pres">
      <dgm:prSet presAssocID="{05602CB1-05C3-466B-BADE-88E917B4B62F}" presName="space" presStyleCnt="0"/>
      <dgm:spPr/>
    </dgm:pt>
    <dgm:pt modelId="{60335B1A-0F87-4303-AD27-7C502119C73F}" type="pres">
      <dgm:prSet presAssocID="{0D742869-6EBD-406E-91D0-F3021227B477}" presName="compositeA" presStyleCnt="0"/>
      <dgm:spPr/>
    </dgm:pt>
    <dgm:pt modelId="{C8C67A3E-5A07-41E7-9B4B-BF06C5613D3C}" type="pres">
      <dgm:prSet presAssocID="{0D742869-6EBD-406E-91D0-F3021227B477}" presName="textA" presStyleLbl="revTx" presStyleIdx="2" presStyleCnt="3" custScaleX="121369">
        <dgm:presLayoutVars>
          <dgm:bulletEnabled val="1"/>
        </dgm:presLayoutVars>
      </dgm:prSet>
      <dgm:spPr/>
    </dgm:pt>
    <dgm:pt modelId="{BC1A9E8B-B5F3-4CB2-B840-35946AB55849}" type="pres">
      <dgm:prSet presAssocID="{0D742869-6EBD-406E-91D0-F3021227B477}" presName="circleA" presStyleLbl="node1" presStyleIdx="2" presStyleCnt="3"/>
      <dgm:spPr/>
    </dgm:pt>
    <dgm:pt modelId="{E5D61E61-D282-4F34-85AD-1FF66634159A}" type="pres">
      <dgm:prSet presAssocID="{0D742869-6EBD-406E-91D0-F3021227B477}" presName="spaceA" presStyleCnt="0"/>
      <dgm:spPr/>
    </dgm:pt>
  </dgm:ptLst>
  <dgm:cxnLst>
    <dgm:cxn modelId="{EB301988-BBC5-4B49-A0CA-5CF46CC98FEB}" type="presOf" srcId="{3E96121C-7D35-4FC0-8A86-F95D467EE61B}" destId="{F2EB4942-DE37-4C28-A493-AC4520A4A029}" srcOrd="0" destOrd="0" presId="urn:microsoft.com/office/officeart/2005/8/layout/hProcess11"/>
    <dgm:cxn modelId="{D0BCFE94-56D4-48CB-B57D-1FAED327D4ED}" type="presOf" srcId="{C01984B3-10EE-4366-8CF1-0CE2E1AFD477}" destId="{390A0600-16E0-46AA-8CFC-877206FA6C9D}" srcOrd="0" destOrd="0" presId="urn:microsoft.com/office/officeart/2005/8/layout/hProcess11"/>
    <dgm:cxn modelId="{63CC8BA4-F069-4D26-B567-F4DD11D197D0}" type="presOf" srcId="{0D742869-6EBD-406E-91D0-F3021227B477}" destId="{C8C67A3E-5A07-41E7-9B4B-BF06C5613D3C}" srcOrd="0" destOrd="0" presId="urn:microsoft.com/office/officeart/2005/8/layout/hProcess11"/>
    <dgm:cxn modelId="{C1C46AA7-6D37-4B96-BD9B-7C4A55D5A6E6}" srcId="{C01984B3-10EE-4366-8CF1-0CE2E1AFD477}" destId="{0D742869-6EBD-406E-91D0-F3021227B477}" srcOrd="2" destOrd="0" parTransId="{600A9CB7-0BB2-49FF-AA0C-9A7D88FE675A}" sibTransId="{45EA80CF-D609-4EED-BC20-40153E4247FA}"/>
    <dgm:cxn modelId="{D1B800C6-8AA2-4E73-BB7E-683526EA0906}" srcId="{C01984B3-10EE-4366-8CF1-0CE2E1AFD477}" destId="{3E96121C-7D35-4FC0-8A86-F95D467EE61B}" srcOrd="0" destOrd="0" parTransId="{93A0F28B-4DA8-4F3C-8943-9E4622126BDA}" sibTransId="{14380462-68E1-437B-B925-F43DB4C444D7}"/>
    <dgm:cxn modelId="{4C325CC6-E7AD-45C6-94DE-794A94B8935C}" type="presOf" srcId="{0D935C47-F108-4B6E-BC16-ACDD98707A8B}" destId="{7FCFD199-2B3F-4EB3-B781-1D248838EF09}" srcOrd="0" destOrd="0" presId="urn:microsoft.com/office/officeart/2005/8/layout/hProcess11"/>
    <dgm:cxn modelId="{B80F8AFA-76F6-420E-8426-A7006D688C44}" srcId="{C01984B3-10EE-4366-8CF1-0CE2E1AFD477}" destId="{0D935C47-F108-4B6E-BC16-ACDD98707A8B}" srcOrd="1" destOrd="0" parTransId="{2AC94A7B-0B38-44BF-BD47-124C13CB24C2}" sibTransId="{05602CB1-05C3-466B-BADE-88E917B4B62F}"/>
    <dgm:cxn modelId="{E69FC836-FC67-412D-8C7C-9FFF575883E1}" type="presParOf" srcId="{390A0600-16E0-46AA-8CFC-877206FA6C9D}" destId="{EC8225C9-D304-42EA-9F29-4D79F2EE8D06}" srcOrd="0" destOrd="0" presId="urn:microsoft.com/office/officeart/2005/8/layout/hProcess11"/>
    <dgm:cxn modelId="{1507C725-59A3-4C6F-8F80-9CB814F3D80F}" type="presParOf" srcId="{390A0600-16E0-46AA-8CFC-877206FA6C9D}" destId="{60DE409E-922A-42DF-9186-F3DF64F0F971}" srcOrd="1" destOrd="0" presId="urn:microsoft.com/office/officeart/2005/8/layout/hProcess11"/>
    <dgm:cxn modelId="{1CB9B1FE-87E1-499A-A539-233BEDAE7F29}" type="presParOf" srcId="{60DE409E-922A-42DF-9186-F3DF64F0F971}" destId="{549BCF4C-23DD-4DD2-ADA1-26DAF0D3D4AB}" srcOrd="0" destOrd="0" presId="urn:microsoft.com/office/officeart/2005/8/layout/hProcess11"/>
    <dgm:cxn modelId="{E2AC2C93-E26C-40C5-B059-E76923E5148E}" type="presParOf" srcId="{549BCF4C-23DD-4DD2-ADA1-26DAF0D3D4AB}" destId="{F2EB4942-DE37-4C28-A493-AC4520A4A029}" srcOrd="0" destOrd="0" presId="urn:microsoft.com/office/officeart/2005/8/layout/hProcess11"/>
    <dgm:cxn modelId="{203CF03C-E5B0-42DC-9B8B-1D7D2DA452A1}" type="presParOf" srcId="{549BCF4C-23DD-4DD2-ADA1-26DAF0D3D4AB}" destId="{8FAC8661-D98C-40A5-A86E-29BA92E6D84A}" srcOrd="1" destOrd="0" presId="urn:microsoft.com/office/officeart/2005/8/layout/hProcess11"/>
    <dgm:cxn modelId="{BD9508D6-7126-46C9-AC98-B034070216D8}" type="presParOf" srcId="{549BCF4C-23DD-4DD2-ADA1-26DAF0D3D4AB}" destId="{CD763FAA-73C5-42F2-A216-F9D7182E503B}" srcOrd="2" destOrd="0" presId="urn:microsoft.com/office/officeart/2005/8/layout/hProcess11"/>
    <dgm:cxn modelId="{6A44D347-0EA4-4AFD-A188-8D1B694A24DF}" type="presParOf" srcId="{60DE409E-922A-42DF-9186-F3DF64F0F971}" destId="{428AC284-D5F0-44CC-9BD4-5B779E8FA6AB}" srcOrd="1" destOrd="0" presId="urn:microsoft.com/office/officeart/2005/8/layout/hProcess11"/>
    <dgm:cxn modelId="{2B7F8BED-6FC6-4095-9666-64D77A55D688}" type="presParOf" srcId="{60DE409E-922A-42DF-9186-F3DF64F0F971}" destId="{8820ED39-695B-4417-9A19-5FC0C7DD1B6A}" srcOrd="2" destOrd="0" presId="urn:microsoft.com/office/officeart/2005/8/layout/hProcess11"/>
    <dgm:cxn modelId="{4C89709F-0A45-4F44-8D99-73C7CCDA3C7B}" type="presParOf" srcId="{8820ED39-695B-4417-9A19-5FC0C7DD1B6A}" destId="{7FCFD199-2B3F-4EB3-B781-1D248838EF09}" srcOrd="0" destOrd="0" presId="urn:microsoft.com/office/officeart/2005/8/layout/hProcess11"/>
    <dgm:cxn modelId="{2EC43E39-6892-41C4-9790-7A9752A24831}" type="presParOf" srcId="{8820ED39-695B-4417-9A19-5FC0C7DD1B6A}" destId="{2AC318B5-B7D2-49D9-9C86-462E5FE9CCCA}" srcOrd="1" destOrd="0" presId="urn:microsoft.com/office/officeart/2005/8/layout/hProcess11"/>
    <dgm:cxn modelId="{A093EC06-8F75-4739-AA07-16455C7EF808}" type="presParOf" srcId="{8820ED39-695B-4417-9A19-5FC0C7DD1B6A}" destId="{FB032E0D-6B18-4754-8C48-9CB33127380F}" srcOrd="2" destOrd="0" presId="urn:microsoft.com/office/officeart/2005/8/layout/hProcess11"/>
    <dgm:cxn modelId="{BC88E8BA-1314-4693-8CB8-E0DBCCFDE9D4}" type="presParOf" srcId="{60DE409E-922A-42DF-9186-F3DF64F0F971}" destId="{7B0828B5-E7AE-4D91-A558-5F1F78092DA7}" srcOrd="3" destOrd="0" presId="urn:microsoft.com/office/officeart/2005/8/layout/hProcess11"/>
    <dgm:cxn modelId="{A5494828-486A-4101-909B-E7A335D619FB}" type="presParOf" srcId="{60DE409E-922A-42DF-9186-F3DF64F0F971}" destId="{60335B1A-0F87-4303-AD27-7C502119C73F}" srcOrd="4" destOrd="0" presId="urn:microsoft.com/office/officeart/2005/8/layout/hProcess11"/>
    <dgm:cxn modelId="{CF8D3EC8-3AC2-4EFA-B42E-C7FB5B912719}" type="presParOf" srcId="{60335B1A-0F87-4303-AD27-7C502119C73F}" destId="{C8C67A3E-5A07-41E7-9B4B-BF06C5613D3C}" srcOrd="0" destOrd="0" presId="urn:microsoft.com/office/officeart/2005/8/layout/hProcess11"/>
    <dgm:cxn modelId="{AFA0D4CE-B295-4993-9791-AAA05E35006C}" type="presParOf" srcId="{60335B1A-0F87-4303-AD27-7C502119C73F}" destId="{BC1A9E8B-B5F3-4CB2-B840-35946AB55849}" srcOrd="1" destOrd="0" presId="urn:microsoft.com/office/officeart/2005/8/layout/hProcess11"/>
    <dgm:cxn modelId="{193C47C9-F638-4058-AC46-9CD56C4FF3F7}" type="presParOf" srcId="{60335B1A-0F87-4303-AD27-7C502119C73F}" destId="{E5D61E61-D282-4F34-85AD-1FF66634159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F28F11-DD11-4E47-83A1-5BDEB9A97A10}" type="doc">
      <dgm:prSet loTypeId="urn:microsoft.com/office/officeart/2008/layout/LinedList" loCatId="list" qsTypeId="urn:microsoft.com/office/officeart/2005/8/quickstyle/simple3" qsCatId="simple" csTypeId="urn:microsoft.com/office/officeart/2005/8/colors/accent1_5" csCatId="accent1"/>
      <dgm:spPr/>
      <dgm:t>
        <a:bodyPr/>
        <a:lstStyle/>
        <a:p>
          <a:endParaRPr lang="en-US"/>
        </a:p>
      </dgm:t>
    </dgm:pt>
    <dgm:pt modelId="{867ED1B3-CAA9-4812-B1B1-9E2D5935796B}">
      <dgm:prSet custT="1"/>
      <dgm:spPr/>
      <dgm:t>
        <a:bodyPr/>
        <a:lstStyle/>
        <a:p>
          <a:r>
            <a:rPr lang="ru-RU" sz="2000" b="0" i="0" dirty="0">
              <a:latin typeface="Times New Roman" panose="02020603050405020304" pitchFamily="18" charset="0"/>
              <a:cs typeface="Times New Roman" panose="02020603050405020304" pitchFamily="18" charset="0"/>
            </a:rPr>
            <a:t>заполнение пропусков в уже заполненной таблице по материалам текста;</a:t>
          </a:r>
          <a:endParaRPr lang="en-US" sz="2000" dirty="0">
            <a:latin typeface="Times New Roman" panose="02020603050405020304" pitchFamily="18" charset="0"/>
            <a:cs typeface="Times New Roman" panose="02020603050405020304" pitchFamily="18" charset="0"/>
          </a:endParaRPr>
        </a:p>
      </dgm:t>
    </dgm:pt>
    <dgm:pt modelId="{E70ECC23-C36D-4F33-9503-87F27E03F273}" type="parTrans" cxnId="{E92CF9D6-A518-4AA8-A08C-2B913D3C7992}">
      <dgm:prSet/>
      <dgm:spPr/>
      <dgm:t>
        <a:bodyPr/>
        <a:lstStyle/>
        <a:p>
          <a:endParaRPr lang="en-US" sz="2000">
            <a:latin typeface="Times New Roman" panose="02020603050405020304" pitchFamily="18" charset="0"/>
            <a:cs typeface="Times New Roman" panose="02020603050405020304" pitchFamily="18" charset="0"/>
          </a:endParaRPr>
        </a:p>
      </dgm:t>
    </dgm:pt>
    <dgm:pt modelId="{302271CB-BF83-4DEA-A021-A717B4B15D94}" type="sibTrans" cxnId="{E92CF9D6-A518-4AA8-A08C-2B913D3C7992}">
      <dgm:prSet/>
      <dgm:spPr/>
      <dgm:t>
        <a:bodyPr/>
        <a:lstStyle/>
        <a:p>
          <a:endParaRPr lang="en-US" sz="2000">
            <a:latin typeface="Times New Roman" panose="02020603050405020304" pitchFamily="18" charset="0"/>
            <a:cs typeface="Times New Roman" panose="02020603050405020304" pitchFamily="18" charset="0"/>
          </a:endParaRPr>
        </a:p>
      </dgm:t>
    </dgm:pt>
    <dgm:pt modelId="{B15EB81E-477B-4D98-A97B-373BF6DF6B30}">
      <dgm:prSet custT="1"/>
      <dgm:spPr/>
      <dgm:t>
        <a:bodyPr/>
        <a:lstStyle/>
        <a:p>
          <a:r>
            <a:rPr lang="ru-RU" sz="2000" b="0" i="0">
              <a:latin typeface="Times New Roman" panose="02020603050405020304" pitchFamily="18" charset="0"/>
              <a:cs typeface="Times New Roman" panose="02020603050405020304" pitchFamily="18" charset="0"/>
            </a:rPr>
            <a:t>описание логики построения таблицы;</a:t>
          </a:r>
          <a:endParaRPr lang="en-US" sz="2000">
            <a:latin typeface="Times New Roman" panose="02020603050405020304" pitchFamily="18" charset="0"/>
            <a:cs typeface="Times New Roman" panose="02020603050405020304" pitchFamily="18" charset="0"/>
          </a:endParaRPr>
        </a:p>
      </dgm:t>
    </dgm:pt>
    <dgm:pt modelId="{CBA96BFE-D25E-42FF-9889-3B6DEC788FBA}" type="parTrans" cxnId="{5498114A-6110-4F48-B0ED-D0CDFCAA0027}">
      <dgm:prSet/>
      <dgm:spPr/>
      <dgm:t>
        <a:bodyPr/>
        <a:lstStyle/>
        <a:p>
          <a:endParaRPr lang="en-US" sz="2000">
            <a:latin typeface="Times New Roman" panose="02020603050405020304" pitchFamily="18" charset="0"/>
            <a:cs typeface="Times New Roman" panose="02020603050405020304" pitchFamily="18" charset="0"/>
          </a:endParaRPr>
        </a:p>
      </dgm:t>
    </dgm:pt>
    <dgm:pt modelId="{F8311178-B848-4ED7-B723-BCCEF71F5C78}" type="sibTrans" cxnId="{5498114A-6110-4F48-B0ED-D0CDFCAA0027}">
      <dgm:prSet/>
      <dgm:spPr/>
      <dgm:t>
        <a:bodyPr/>
        <a:lstStyle/>
        <a:p>
          <a:endParaRPr lang="en-US" sz="2000">
            <a:latin typeface="Times New Roman" panose="02020603050405020304" pitchFamily="18" charset="0"/>
            <a:cs typeface="Times New Roman" panose="02020603050405020304" pitchFamily="18" charset="0"/>
          </a:endParaRPr>
        </a:p>
      </dgm:t>
    </dgm:pt>
    <dgm:pt modelId="{C88B214F-424F-4AA1-9B17-7B469776CE63}">
      <dgm:prSet custT="1"/>
      <dgm:spPr/>
      <dgm:t>
        <a:bodyPr/>
        <a:lstStyle/>
        <a:p>
          <a:r>
            <a:rPr lang="ru-RU" sz="2000" b="0" i="0">
              <a:latin typeface="Times New Roman" panose="02020603050405020304" pitchFamily="18" charset="0"/>
              <a:cs typeface="Times New Roman" panose="02020603050405020304" pitchFamily="18" charset="0"/>
            </a:rPr>
            <a:t>построение таблицы по образцу, когда заполнены только первый столбец и первая строка и т.д.</a:t>
          </a:r>
          <a:endParaRPr lang="en-US" sz="2000">
            <a:latin typeface="Times New Roman" panose="02020603050405020304" pitchFamily="18" charset="0"/>
            <a:cs typeface="Times New Roman" panose="02020603050405020304" pitchFamily="18" charset="0"/>
          </a:endParaRPr>
        </a:p>
      </dgm:t>
    </dgm:pt>
    <dgm:pt modelId="{443223EC-91D9-49BC-B858-208333A5C6CE}" type="parTrans" cxnId="{25218E3C-EE17-4C8B-AA59-6DEA74893B5D}">
      <dgm:prSet/>
      <dgm:spPr/>
      <dgm:t>
        <a:bodyPr/>
        <a:lstStyle/>
        <a:p>
          <a:endParaRPr lang="en-US" sz="2000">
            <a:latin typeface="Times New Roman" panose="02020603050405020304" pitchFamily="18" charset="0"/>
            <a:cs typeface="Times New Roman" panose="02020603050405020304" pitchFamily="18" charset="0"/>
          </a:endParaRPr>
        </a:p>
      </dgm:t>
    </dgm:pt>
    <dgm:pt modelId="{413486FE-4DDB-40EB-B786-C7CCC6985576}" type="sibTrans" cxnId="{25218E3C-EE17-4C8B-AA59-6DEA74893B5D}">
      <dgm:prSet/>
      <dgm:spPr/>
      <dgm:t>
        <a:bodyPr/>
        <a:lstStyle/>
        <a:p>
          <a:endParaRPr lang="en-US" sz="2000">
            <a:latin typeface="Times New Roman" panose="02020603050405020304" pitchFamily="18" charset="0"/>
            <a:cs typeface="Times New Roman" panose="02020603050405020304" pitchFamily="18" charset="0"/>
          </a:endParaRPr>
        </a:p>
      </dgm:t>
    </dgm:pt>
    <dgm:pt modelId="{932A2AFE-BC82-4F23-ACCE-047EF7E07A4F}" type="pres">
      <dgm:prSet presAssocID="{A2F28F11-DD11-4E47-83A1-5BDEB9A97A10}" presName="vert0" presStyleCnt="0">
        <dgm:presLayoutVars>
          <dgm:dir/>
          <dgm:animOne val="branch"/>
          <dgm:animLvl val="lvl"/>
        </dgm:presLayoutVars>
      </dgm:prSet>
      <dgm:spPr/>
    </dgm:pt>
    <dgm:pt modelId="{F737A877-3E33-40D4-BD7F-0BF3BE2F3413}" type="pres">
      <dgm:prSet presAssocID="{867ED1B3-CAA9-4812-B1B1-9E2D5935796B}" presName="thickLine" presStyleLbl="alignNode1" presStyleIdx="0" presStyleCnt="3"/>
      <dgm:spPr/>
    </dgm:pt>
    <dgm:pt modelId="{FC3ECEBE-3DC5-46F7-A044-9DE41D7BE52B}" type="pres">
      <dgm:prSet presAssocID="{867ED1B3-CAA9-4812-B1B1-9E2D5935796B}" presName="horz1" presStyleCnt="0"/>
      <dgm:spPr/>
    </dgm:pt>
    <dgm:pt modelId="{4D3F496B-9A23-49CD-BD32-1E048764C244}" type="pres">
      <dgm:prSet presAssocID="{867ED1B3-CAA9-4812-B1B1-9E2D5935796B}" presName="tx1" presStyleLbl="revTx" presStyleIdx="0" presStyleCnt="3"/>
      <dgm:spPr/>
    </dgm:pt>
    <dgm:pt modelId="{B9836EE8-723A-4607-AC80-29445E8CA6F7}" type="pres">
      <dgm:prSet presAssocID="{867ED1B3-CAA9-4812-B1B1-9E2D5935796B}" presName="vert1" presStyleCnt="0"/>
      <dgm:spPr/>
    </dgm:pt>
    <dgm:pt modelId="{2F586E5D-7638-4264-A503-2729460F115B}" type="pres">
      <dgm:prSet presAssocID="{B15EB81E-477B-4D98-A97B-373BF6DF6B30}" presName="thickLine" presStyleLbl="alignNode1" presStyleIdx="1" presStyleCnt="3"/>
      <dgm:spPr/>
    </dgm:pt>
    <dgm:pt modelId="{85B151BA-1D0B-407A-82BC-9441383BE130}" type="pres">
      <dgm:prSet presAssocID="{B15EB81E-477B-4D98-A97B-373BF6DF6B30}" presName="horz1" presStyleCnt="0"/>
      <dgm:spPr/>
    </dgm:pt>
    <dgm:pt modelId="{675B475B-55D2-43E8-8101-0F1E1668B977}" type="pres">
      <dgm:prSet presAssocID="{B15EB81E-477B-4D98-A97B-373BF6DF6B30}" presName="tx1" presStyleLbl="revTx" presStyleIdx="1" presStyleCnt="3"/>
      <dgm:spPr/>
    </dgm:pt>
    <dgm:pt modelId="{BBF335F4-0EAD-43E8-A983-8813ABFEB630}" type="pres">
      <dgm:prSet presAssocID="{B15EB81E-477B-4D98-A97B-373BF6DF6B30}" presName="vert1" presStyleCnt="0"/>
      <dgm:spPr/>
    </dgm:pt>
    <dgm:pt modelId="{7E299ADD-4A5F-4D67-A223-DCC26CAC6379}" type="pres">
      <dgm:prSet presAssocID="{C88B214F-424F-4AA1-9B17-7B469776CE63}" presName="thickLine" presStyleLbl="alignNode1" presStyleIdx="2" presStyleCnt="3"/>
      <dgm:spPr/>
    </dgm:pt>
    <dgm:pt modelId="{04A8D67C-073A-4B5A-B5E2-DAC9873B9244}" type="pres">
      <dgm:prSet presAssocID="{C88B214F-424F-4AA1-9B17-7B469776CE63}" presName="horz1" presStyleCnt="0"/>
      <dgm:spPr/>
    </dgm:pt>
    <dgm:pt modelId="{C51C2F74-FE32-4557-A03E-A3EB08121051}" type="pres">
      <dgm:prSet presAssocID="{C88B214F-424F-4AA1-9B17-7B469776CE63}" presName="tx1" presStyleLbl="revTx" presStyleIdx="2" presStyleCnt="3"/>
      <dgm:spPr/>
    </dgm:pt>
    <dgm:pt modelId="{3D8E8F4F-6257-4240-BC10-6A16D448574D}" type="pres">
      <dgm:prSet presAssocID="{C88B214F-424F-4AA1-9B17-7B469776CE63}" presName="vert1" presStyleCnt="0"/>
      <dgm:spPr/>
    </dgm:pt>
  </dgm:ptLst>
  <dgm:cxnLst>
    <dgm:cxn modelId="{25218E3C-EE17-4C8B-AA59-6DEA74893B5D}" srcId="{A2F28F11-DD11-4E47-83A1-5BDEB9A97A10}" destId="{C88B214F-424F-4AA1-9B17-7B469776CE63}" srcOrd="2" destOrd="0" parTransId="{443223EC-91D9-49BC-B858-208333A5C6CE}" sibTransId="{413486FE-4DDB-40EB-B786-C7CCC6985576}"/>
    <dgm:cxn modelId="{B191F763-63BE-4BB8-AAE0-BF6A856B56AB}" type="presOf" srcId="{A2F28F11-DD11-4E47-83A1-5BDEB9A97A10}" destId="{932A2AFE-BC82-4F23-ACCE-047EF7E07A4F}" srcOrd="0" destOrd="0" presId="urn:microsoft.com/office/officeart/2008/layout/LinedList"/>
    <dgm:cxn modelId="{12BC6547-04B7-4044-A767-D6626942300E}" type="presOf" srcId="{C88B214F-424F-4AA1-9B17-7B469776CE63}" destId="{C51C2F74-FE32-4557-A03E-A3EB08121051}" srcOrd="0" destOrd="0" presId="urn:microsoft.com/office/officeart/2008/layout/LinedList"/>
    <dgm:cxn modelId="{5498114A-6110-4F48-B0ED-D0CDFCAA0027}" srcId="{A2F28F11-DD11-4E47-83A1-5BDEB9A97A10}" destId="{B15EB81E-477B-4D98-A97B-373BF6DF6B30}" srcOrd="1" destOrd="0" parTransId="{CBA96BFE-D25E-42FF-9889-3B6DEC788FBA}" sibTransId="{F8311178-B848-4ED7-B723-BCCEF71F5C78}"/>
    <dgm:cxn modelId="{52A0F959-33F5-4D84-B9D9-090F4C4672F3}" type="presOf" srcId="{B15EB81E-477B-4D98-A97B-373BF6DF6B30}" destId="{675B475B-55D2-43E8-8101-0F1E1668B977}" srcOrd="0" destOrd="0" presId="urn:microsoft.com/office/officeart/2008/layout/LinedList"/>
    <dgm:cxn modelId="{B9996FCA-6F22-42FB-8E07-F401AEB9DEA2}" type="presOf" srcId="{867ED1B3-CAA9-4812-B1B1-9E2D5935796B}" destId="{4D3F496B-9A23-49CD-BD32-1E048764C244}" srcOrd="0" destOrd="0" presId="urn:microsoft.com/office/officeart/2008/layout/LinedList"/>
    <dgm:cxn modelId="{E92CF9D6-A518-4AA8-A08C-2B913D3C7992}" srcId="{A2F28F11-DD11-4E47-83A1-5BDEB9A97A10}" destId="{867ED1B3-CAA9-4812-B1B1-9E2D5935796B}" srcOrd="0" destOrd="0" parTransId="{E70ECC23-C36D-4F33-9503-87F27E03F273}" sibTransId="{302271CB-BF83-4DEA-A021-A717B4B15D94}"/>
    <dgm:cxn modelId="{CE59F9EF-3EAB-4044-A16E-54843C94EC47}" type="presParOf" srcId="{932A2AFE-BC82-4F23-ACCE-047EF7E07A4F}" destId="{F737A877-3E33-40D4-BD7F-0BF3BE2F3413}" srcOrd="0" destOrd="0" presId="urn:microsoft.com/office/officeart/2008/layout/LinedList"/>
    <dgm:cxn modelId="{CD0CA92B-1023-4C87-B895-8A81D17B1254}" type="presParOf" srcId="{932A2AFE-BC82-4F23-ACCE-047EF7E07A4F}" destId="{FC3ECEBE-3DC5-46F7-A044-9DE41D7BE52B}" srcOrd="1" destOrd="0" presId="urn:microsoft.com/office/officeart/2008/layout/LinedList"/>
    <dgm:cxn modelId="{E4911BE5-AFF1-4740-AB5B-0364D59ACC84}" type="presParOf" srcId="{FC3ECEBE-3DC5-46F7-A044-9DE41D7BE52B}" destId="{4D3F496B-9A23-49CD-BD32-1E048764C244}" srcOrd="0" destOrd="0" presId="urn:microsoft.com/office/officeart/2008/layout/LinedList"/>
    <dgm:cxn modelId="{D7517609-620E-4055-B98B-258766C7A11B}" type="presParOf" srcId="{FC3ECEBE-3DC5-46F7-A044-9DE41D7BE52B}" destId="{B9836EE8-723A-4607-AC80-29445E8CA6F7}" srcOrd="1" destOrd="0" presId="urn:microsoft.com/office/officeart/2008/layout/LinedList"/>
    <dgm:cxn modelId="{FE876672-3450-4884-B4DD-1622E0E3A8C0}" type="presParOf" srcId="{932A2AFE-BC82-4F23-ACCE-047EF7E07A4F}" destId="{2F586E5D-7638-4264-A503-2729460F115B}" srcOrd="2" destOrd="0" presId="urn:microsoft.com/office/officeart/2008/layout/LinedList"/>
    <dgm:cxn modelId="{3C22CB7F-F7F0-4C60-BECF-500F78B9CF5A}" type="presParOf" srcId="{932A2AFE-BC82-4F23-ACCE-047EF7E07A4F}" destId="{85B151BA-1D0B-407A-82BC-9441383BE130}" srcOrd="3" destOrd="0" presId="urn:microsoft.com/office/officeart/2008/layout/LinedList"/>
    <dgm:cxn modelId="{44658312-E9D0-485E-B7A8-479509C769D9}" type="presParOf" srcId="{85B151BA-1D0B-407A-82BC-9441383BE130}" destId="{675B475B-55D2-43E8-8101-0F1E1668B977}" srcOrd="0" destOrd="0" presId="urn:microsoft.com/office/officeart/2008/layout/LinedList"/>
    <dgm:cxn modelId="{41BFD6ED-BFA5-4CC1-BC71-98A4682C3D41}" type="presParOf" srcId="{85B151BA-1D0B-407A-82BC-9441383BE130}" destId="{BBF335F4-0EAD-43E8-A983-8813ABFEB630}" srcOrd="1" destOrd="0" presId="urn:microsoft.com/office/officeart/2008/layout/LinedList"/>
    <dgm:cxn modelId="{2F303315-4D36-4D51-B73F-F63A02C20AD9}" type="presParOf" srcId="{932A2AFE-BC82-4F23-ACCE-047EF7E07A4F}" destId="{7E299ADD-4A5F-4D67-A223-DCC26CAC6379}" srcOrd="4" destOrd="0" presId="urn:microsoft.com/office/officeart/2008/layout/LinedList"/>
    <dgm:cxn modelId="{CCBBEC8C-7E8D-48B9-A6AD-7936A8916E38}" type="presParOf" srcId="{932A2AFE-BC82-4F23-ACCE-047EF7E07A4F}" destId="{04A8D67C-073A-4B5A-B5E2-DAC9873B9244}" srcOrd="5" destOrd="0" presId="urn:microsoft.com/office/officeart/2008/layout/LinedList"/>
    <dgm:cxn modelId="{1470CCDB-76EA-4693-8125-3AAFC5704691}" type="presParOf" srcId="{04A8D67C-073A-4B5A-B5E2-DAC9873B9244}" destId="{C51C2F74-FE32-4557-A03E-A3EB08121051}" srcOrd="0" destOrd="0" presId="urn:microsoft.com/office/officeart/2008/layout/LinedList"/>
    <dgm:cxn modelId="{9B4D89B0-3EBF-40F7-896E-0849AD9C71EB}" type="presParOf" srcId="{04A8D67C-073A-4B5A-B5E2-DAC9873B9244}" destId="{3D8E8F4F-6257-4240-BC10-6A16D44857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536742-CF20-4E6F-8C36-421C234024CB}" type="doc">
      <dgm:prSet loTypeId="urn:microsoft.com/office/officeart/2005/8/layout/vList2" loCatId="list" qsTypeId="urn:microsoft.com/office/officeart/2005/8/quickstyle/simple2" qsCatId="simple" csTypeId="urn:microsoft.com/office/officeart/2005/8/colors/accent1_1" csCatId="accent1"/>
      <dgm:spPr/>
      <dgm:t>
        <a:bodyPr/>
        <a:lstStyle/>
        <a:p>
          <a:endParaRPr lang="en-US"/>
        </a:p>
      </dgm:t>
    </dgm:pt>
    <dgm:pt modelId="{F39CFEF8-BA9B-4B13-9437-554A473B9571}">
      <dgm:prSet custT="1"/>
      <dgm:spPr/>
      <dgm:t>
        <a:bodyPr/>
        <a:lstStyle/>
        <a:p>
          <a:pPr algn="ctr"/>
          <a:r>
            <a:rPr lang="en-US" sz="1800" b="1" i="1" baseline="0" dirty="0">
              <a:latin typeface="Times New Roman" panose="02020603050405020304" pitchFamily="18" charset="0"/>
              <a:cs typeface="Times New Roman" panose="02020603050405020304" pitchFamily="18" charset="0"/>
            </a:rPr>
            <a:t>1 </a:t>
          </a:r>
          <a:r>
            <a:rPr lang="en-US" sz="1800" b="1" i="1" baseline="0" dirty="0" err="1">
              <a:latin typeface="Times New Roman" panose="02020603050405020304" pitchFamily="18" charset="0"/>
              <a:cs typeface="Times New Roman" panose="02020603050405020304" pitchFamily="18" charset="0"/>
            </a:rPr>
            <a:t>шаг</a:t>
          </a:r>
          <a:r>
            <a:rPr lang="en-US" sz="1800" b="1" i="1"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До</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знакомства</a:t>
          </a:r>
          <a:r>
            <a:rPr lang="en-US" sz="1800" b="0" i="0" baseline="0" dirty="0">
              <a:latin typeface="Times New Roman" panose="02020603050405020304" pitchFamily="18" charset="0"/>
              <a:cs typeface="Times New Roman" panose="02020603050405020304" pitchFamily="18" charset="0"/>
            </a:rPr>
            <a:t> с </a:t>
          </a:r>
          <a:r>
            <a:rPr lang="en-US" sz="1800" b="0" i="0" baseline="0" dirty="0" err="1">
              <a:latin typeface="Times New Roman" panose="02020603050405020304" pitchFamily="18" charset="0"/>
              <a:cs typeface="Times New Roman" panose="02020603050405020304" pitchFamily="18" charset="0"/>
            </a:rPr>
            <a:t>текстом</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модулем</a:t>
          </a:r>
          <a:r>
            <a:rPr lang="en-US" sz="1800" b="0" i="0" baseline="0" dirty="0">
              <a:latin typeface="Times New Roman" panose="02020603050405020304" pitchFamily="18" charset="0"/>
              <a:cs typeface="Times New Roman" panose="02020603050405020304" pitchFamily="18" charset="0"/>
            </a:rPr>
            <a:t> в </a:t>
          </a:r>
          <a:r>
            <a:rPr lang="en-US" sz="1800" b="0" i="0" baseline="0" dirty="0" err="1">
              <a:latin typeface="Times New Roman" panose="02020603050405020304" pitchFamily="18" charset="0"/>
              <a:cs typeface="Times New Roman" panose="02020603050405020304" pitchFamily="18" charset="0"/>
            </a:rPr>
            <a:t>целом</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вы</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самостоятельно</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или</a:t>
          </a:r>
          <a:r>
            <a:rPr lang="en-US" sz="1800" b="0" i="0" baseline="0" dirty="0">
              <a:latin typeface="Times New Roman" panose="02020603050405020304" pitchFamily="18" charset="0"/>
              <a:cs typeface="Times New Roman" panose="02020603050405020304" pitchFamily="18" charset="0"/>
            </a:rPr>
            <a:t> в </a:t>
          </a:r>
          <a:r>
            <a:rPr lang="en-US" sz="1800" b="0" i="0" baseline="0" dirty="0" err="1">
              <a:latin typeface="Times New Roman" panose="02020603050405020304" pitchFamily="18" charset="0"/>
              <a:cs typeface="Times New Roman" panose="02020603050405020304" pitchFamily="18" charset="0"/>
            </a:rPr>
            <a:t>группе</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заполняете</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первый</a:t>
          </a:r>
          <a:r>
            <a:rPr lang="en-US" sz="1800" b="0" i="0" baseline="0" dirty="0">
              <a:latin typeface="Times New Roman" panose="02020603050405020304" pitchFamily="18" charset="0"/>
              <a:cs typeface="Times New Roman" panose="02020603050405020304" pitchFamily="18" charset="0"/>
            </a:rPr>
            <a:t> и </a:t>
          </a:r>
          <a:r>
            <a:rPr lang="en-US" sz="1800" b="0" i="0" baseline="0" dirty="0" err="1">
              <a:latin typeface="Times New Roman" panose="02020603050405020304" pitchFamily="18" charset="0"/>
              <a:cs typeface="Times New Roman" panose="02020603050405020304" pitchFamily="18" charset="0"/>
            </a:rPr>
            <a:t>второй</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столбики</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таблицы</a:t>
          </a:r>
          <a:r>
            <a:rPr lang="en-US" sz="1800" b="0" i="0" baseline="0" dirty="0">
              <a:latin typeface="Times New Roman" panose="02020603050405020304" pitchFamily="18" charset="0"/>
              <a:cs typeface="Times New Roman" panose="02020603050405020304" pitchFamily="18" charset="0"/>
            </a:rPr>
            <a:t> «Знаю», «Хочу узнать».</a:t>
          </a:r>
          <a:endParaRPr lang="en-US" sz="1800" b="0" i="0" dirty="0">
            <a:latin typeface="Times New Roman" panose="02020603050405020304" pitchFamily="18" charset="0"/>
            <a:cs typeface="Times New Roman" panose="02020603050405020304" pitchFamily="18" charset="0"/>
          </a:endParaRPr>
        </a:p>
      </dgm:t>
    </dgm:pt>
    <dgm:pt modelId="{C85056D4-DA24-4118-98DD-C622491BB86A}" type="parTrans" cxnId="{186469B7-304F-4137-936E-AFDE4B4901AE}">
      <dgm:prSet/>
      <dgm:spPr/>
      <dgm:t>
        <a:bodyPr/>
        <a:lstStyle/>
        <a:p>
          <a:pPr algn="ctr"/>
          <a:endParaRPr lang="en-US" sz="1800" b="0" i="0">
            <a:latin typeface="Times New Roman" panose="02020603050405020304" pitchFamily="18" charset="0"/>
            <a:cs typeface="Times New Roman" panose="02020603050405020304" pitchFamily="18" charset="0"/>
          </a:endParaRPr>
        </a:p>
      </dgm:t>
    </dgm:pt>
    <dgm:pt modelId="{77B286B1-5364-49C2-981E-7B2C2376C601}" type="sibTrans" cxnId="{186469B7-304F-4137-936E-AFDE4B4901AE}">
      <dgm:prSet/>
      <dgm:spPr/>
      <dgm:t>
        <a:bodyPr/>
        <a:lstStyle/>
        <a:p>
          <a:pPr algn="ctr"/>
          <a:endParaRPr lang="en-US" sz="1800" b="0" i="0">
            <a:latin typeface="Times New Roman" panose="02020603050405020304" pitchFamily="18" charset="0"/>
            <a:cs typeface="Times New Roman" panose="02020603050405020304" pitchFamily="18" charset="0"/>
          </a:endParaRPr>
        </a:p>
      </dgm:t>
    </dgm:pt>
    <dgm:pt modelId="{35249D96-3C76-4254-A475-20544CC92226}">
      <dgm:prSet custT="1"/>
      <dgm:spPr/>
      <dgm:t>
        <a:bodyPr/>
        <a:lstStyle/>
        <a:p>
          <a:pPr algn="ctr"/>
          <a:r>
            <a:rPr lang="en-US" sz="1800" b="1" i="1" baseline="0" dirty="0">
              <a:latin typeface="Times New Roman" panose="02020603050405020304" pitchFamily="18" charset="0"/>
              <a:cs typeface="Times New Roman" panose="02020603050405020304" pitchFamily="18" charset="0"/>
            </a:rPr>
            <a:t>2 </a:t>
          </a:r>
          <a:r>
            <a:rPr lang="en-US" sz="1800" b="1" i="1" baseline="0" dirty="0" err="1">
              <a:latin typeface="Times New Roman" panose="02020603050405020304" pitchFamily="18" charset="0"/>
              <a:cs typeface="Times New Roman" panose="02020603050405020304" pitchFamily="18" charset="0"/>
            </a:rPr>
            <a:t>шаг</a:t>
          </a:r>
          <a:r>
            <a:rPr lang="en-US" sz="1800" b="1" i="1"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По</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ходу</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знакомства</a:t>
          </a:r>
          <a:r>
            <a:rPr lang="en-US" sz="1800" b="0" i="0" baseline="0" dirty="0">
              <a:latin typeface="Times New Roman" panose="02020603050405020304" pitchFamily="18" charset="0"/>
              <a:cs typeface="Times New Roman" panose="02020603050405020304" pitchFamily="18" charset="0"/>
            </a:rPr>
            <a:t> с </a:t>
          </a:r>
          <a:r>
            <a:rPr lang="en-US" sz="1800" b="0" i="0" baseline="0" dirty="0" err="1">
              <a:latin typeface="Times New Roman" panose="02020603050405020304" pitchFamily="18" charset="0"/>
              <a:cs typeface="Times New Roman" panose="02020603050405020304" pitchFamily="18" charset="0"/>
            </a:rPr>
            <a:t>текстом</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содержанием</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курса</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вы</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далее</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заполняете</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графу</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Узнал</a:t>
          </a:r>
          <a:r>
            <a:rPr lang="en-US" sz="1800" b="0" i="0" baseline="0" dirty="0">
              <a:latin typeface="Times New Roman" panose="02020603050405020304" pitchFamily="18" charset="0"/>
              <a:cs typeface="Times New Roman" panose="02020603050405020304" pitchFamily="18" charset="0"/>
            </a:rPr>
            <a:t>».</a:t>
          </a:r>
          <a:endParaRPr lang="en-US" sz="1800" b="0" i="0" dirty="0">
            <a:latin typeface="Times New Roman" panose="02020603050405020304" pitchFamily="18" charset="0"/>
            <a:cs typeface="Times New Roman" panose="02020603050405020304" pitchFamily="18" charset="0"/>
          </a:endParaRPr>
        </a:p>
      </dgm:t>
    </dgm:pt>
    <dgm:pt modelId="{E75A978A-B99C-4664-B0A0-8F83C1D03DC0}" type="parTrans" cxnId="{D10F77B6-4CE2-48BE-A9D7-10BB22CC39FA}">
      <dgm:prSet/>
      <dgm:spPr/>
      <dgm:t>
        <a:bodyPr/>
        <a:lstStyle/>
        <a:p>
          <a:pPr algn="ctr"/>
          <a:endParaRPr lang="en-US" sz="1800" b="0" i="0">
            <a:latin typeface="Times New Roman" panose="02020603050405020304" pitchFamily="18" charset="0"/>
            <a:cs typeface="Times New Roman" panose="02020603050405020304" pitchFamily="18" charset="0"/>
          </a:endParaRPr>
        </a:p>
      </dgm:t>
    </dgm:pt>
    <dgm:pt modelId="{8CBDC706-D3A2-4935-ABC0-B5C0FEF02B43}" type="sibTrans" cxnId="{D10F77B6-4CE2-48BE-A9D7-10BB22CC39FA}">
      <dgm:prSet/>
      <dgm:spPr/>
      <dgm:t>
        <a:bodyPr/>
        <a:lstStyle/>
        <a:p>
          <a:pPr algn="ctr"/>
          <a:endParaRPr lang="en-US" sz="1800" b="0" i="0">
            <a:latin typeface="Times New Roman" panose="02020603050405020304" pitchFamily="18" charset="0"/>
            <a:cs typeface="Times New Roman" panose="02020603050405020304" pitchFamily="18" charset="0"/>
          </a:endParaRPr>
        </a:p>
      </dgm:t>
    </dgm:pt>
    <dgm:pt modelId="{CAA33F1B-2527-4134-9AA1-7EF0D762CFF8}">
      <dgm:prSet custT="1"/>
      <dgm:spPr/>
      <dgm:t>
        <a:bodyPr/>
        <a:lstStyle/>
        <a:p>
          <a:pPr algn="ctr"/>
          <a:r>
            <a:rPr lang="en-US" sz="1800" b="1" i="1" baseline="0" dirty="0">
              <a:latin typeface="Times New Roman" panose="02020603050405020304" pitchFamily="18" charset="0"/>
              <a:cs typeface="Times New Roman" panose="02020603050405020304" pitchFamily="18" charset="0"/>
            </a:rPr>
            <a:t>3 </a:t>
          </a:r>
          <a:r>
            <a:rPr lang="en-US" sz="1800" b="1" i="1" baseline="0" dirty="0" err="1">
              <a:latin typeface="Times New Roman" panose="02020603050405020304" pitchFamily="18" charset="0"/>
              <a:cs typeface="Times New Roman" panose="02020603050405020304" pitchFamily="18" charset="0"/>
            </a:rPr>
            <a:t>шаг</a:t>
          </a:r>
          <a:r>
            <a:rPr lang="en-US" sz="1800" b="1" i="1"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Подведение</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итогов</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сопоставление</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содержания</a:t>
          </a:r>
          <a:r>
            <a:rPr lang="en-US" sz="1800" b="0" i="0" baseline="0" dirty="0">
              <a:latin typeface="Times New Roman" panose="02020603050405020304" pitchFamily="18" charset="0"/>
              <a:cs typeface="Times New Roman" panose="02020603050405020304" pitchFamily="18" charset="0"/>
            </a:rPr>
            <a:t> </a:t>
          </a:r>
          <a:r>
            <a:rPr lang="en-US" sz="1800" b="0" i="0" baseline="0" dirty="0" err="1">
              <a:latin typeface="Times New Roman" panose="02020603050405020304" pitchFamily="18" charset="0"/>
              <a:cs typeface="Times New Roman" panose="02020603050405020304" pitchFamily="18" charset="0"/>
            </a:rPr>
            <a:t>граф</a:t>
          </a:r>
          <a:r>
            <a:rPr lang="en-US" sz="1800" b="0" i="0" baseline="0" dirty="0">
              <a:latin typeface="Times New Roman" panose="02020603050405020304" pitchFamily="18" charset="0"/>
              <a:cs typeface="Times New Roman" panose="02020603050405020304" pitchFamily="18" charset="0"/>
            </a:rPr>
            <a:t>.</a:t>
          </a:r>
          <a:endParaRPr lang="en-US" sz="1800" b="0" i="0" dirty="0">
            <a:latin typeface="Times New Roman" panose="02020603050405020304" pitchFamily="18" charset="0"/>
            <a:cs typeface="Times New Roman" panose="02020603050405020304" pitchFamily="18" charset="0"/>
          </a:endParaRPr>
        </a:p>
      </dgm:t>
    </dgm:pt>
    <dgm:pt modelId="{C76147E6-40B9-450F-9FE3-630CE784A996}" type="parTrans" cxnId="{48800A9D-6806-41EA-8D50-1209EA5C14E7}">
      <dgm:prSet/>
      <dgm:spPr/>
      <dgm:t>
        <a:bodyPr/>
        <a:lstStyle/>
        <a:p>
          <a:pPr algn="ctr"/>
          <a:endParaRPr lang="en-US" sz="1800" b="0" i="0">
            <a:latin typeface="Times New Roman" panose="02020603050405020304" pitchFamily="18" charset="0"/>
            <a:cs typeface="Times New Roman" panose="02020603050405020304" pitchFamily="18" charset="0"/>
          </a:endParaRPr>
        </a:p>
      </dgm:t>
    </dgm:pt>
    <dgm:pt modelId="{EEE6CC3D-1CC5-4212-B8C9-B5131748BD26}" type="sibTrans" cxnId="{48800A9D-6806-41EA-8D50-1209EA5C14E7}">
      <dgm:prSet/>
      <dgm:spPr/>
      <dgm:t>
        <a:bodyPr/>
        <a:lstStyle/>
        <a:p>
          <a:pPr algn="ctr"/>
          <a:endParaRPr lang="en-US" sz="1800" b="0" i="0">
            <a:latin typeface="Times New Roman" panose="02020603050405020304" pitchFamily="18" charset="0"/>
            <a:cs typeface="Times New Roman" panose="02020603050405020304" pitchFamily="18" charset="0"/>
          </a:endParaRPr>
        </a:p>
      </dgm:t>
    </dgm:pt>
    <dgm:pt modelId="{D46ABDBB-D23C-4834-8FE6-608C4EA2B5D9}" type="pres">
      <dgm:prSet presAssocID="{BE536742-CF20-4E6F-8C36-421C234024CB}" presName="linear" presStyleCnt="0">
        <dgm:presLayoutVars>
          <dgm:animLvl val="lvl"/>
          <dgm:resizeHandles val="exact"/>
        </dgm:presLayoutVars>
      </dgm:prSet>
      <dgm:spPr/>
    </dgm:pt>
    <dgm:pt modelId="{F00CE598-4BAA-4462-BECF-5FF864B1D665}" type="pres">
      <dgm:prSet presAssocID="{F39CFEF8-BA9B-4B13-9437-554A473B9571}" presName="parentText" presStyleLbl="node1" presStyleIdx="0" presStyleCnt="3">
        <dgm:presLayoutVars>
          <dgm:chMax val="0"/>
          <dgm:bulletEnabled val="1"/>
        </dgm:presLayoutVars>
      </dgm:prSet>
      <dgm:spPr/>
    </dgm:pt>
    <dgm:pt modelId="{44334D64-FEE2-404C-8E05-D080F9FEF1B4}" type="pres">
      <dgm:prSet presAssocID="{77B286B1-5364-49C2-981E-7B2C2376C601}" presName="spacer" presStyleCnt="0"/>
      <dgm:spPr/>
    </dgm:pt>
    <dgm:pt modelId="{EE727F98-1897-4397-89A4-99FA2AC4BB53}" type="pres">
      <dgm:prSet presAssocID="{35249D96-3C76-4254-A475-20544CC92226}" presName="parentText" presStyleLbl="node1" presStyleIdx="1" presStyleCnt="3">
        <dgm:presLayoutVars>
          <dgm:chMax val="0"/>
          <dgm:bulletEnabled val="1"/>
        </dgm:presLayoutVars>
      </dgm:prSet>
      <dgm:spPr/>
    </dgm:pt>
    <dgm:pt modelId="{07023BED-9922-456D-9CA8-1D861A323E94}" type="pres">
      <dgm:prSet presAssocID="{8CBDC706-D3A2-4935-ABC0-B5C0FEF02B43}" presName="spacer" presStyleCnt="0"/>
      <dgm:spPr/>
    </dgm:pt>
    <dgm:pt modelId="{E007DDBE-CBC0-4145-B8A5-3FC3D3FB06ED}" type="pres">
      <dgm:prSet presAssocID="{CAA33F1B-2527-4134-9AA1-7EF0D762CFF8}" presName="parentText" presStyleLbl="node1" presStyleIdx="2" presStyleCnt="3">
        <dgm:presLayoutVars>
          <dgm:chMax val="0"/>
          <dgm:bulletEnabled val="1"/>
        </dgm:presLayoutVars>
      </dgm:prSet>
      <dgm:spPr/>
    </dgm:pt>
  </dgm:ptLst>
  <dgm:cxnLst>
    <dgm:cxn modelId="{B737D52F-85F5-4200-9FA7-CA37612B1F6B}" type="presOf" srcId="{BE536742-CF20-4E6F-8C36-421C234024CB}" destId="{D46ABDBB-D23C-4834-8FE6-608C4EA2B5D9}" srcOrd="0" destOrd="0" presId="urn:microsoft.com/office/officeart/2005/8/layout/vList2"/>
    <dgm:cxn modelId="{E6228C7C-6AE2-4EDA-80C1-99CA0248B2B9}" type="presOf" srcId="{F39CFEF8-BA9B-4B13-9437-554A473B9571}" destId="{F00CE598-4BAA-4462-BECF-5FF864B1D665}" srcOrd="0" destOrd="0" presId="urn:microsoft.com/office/officeart/2005/8/layout/vList2"/>
    <dgm:cxn modelId="{48800A9D-6806-41EA-8D50-1209EA5C14E7}" srcId="{BE536742-CF20-4E6F-8C36-421C234024CB}" destId="{CAA33F1B-2527-4134-9AA1-7EF0D762CFF8}" srcOrd="2" destOrd="0" parTransId="{C76147E6-40B9-450F-9FE3-630CE784A996}" sibTransId="{EEE6CC3D-1CC5-4212-B8C9-B5131748BD26}"/>
    <dgm:cxn modelId="{D10F77B6-4CE2-48BE-A9D7-10BB22CC39FA}" srcId="{BE536742-CF20-4E6F-8C36-421C234024CB}" destId="{35249D96-3C76-4254-A475-20544CC92226}" srcOrd="1" destOrd="0" parTransId="{E75A978A-B99C-4664-B0A0-8F83C1D03DC0}" sibTransId="{8CBDC706-D3A2-4935-ABC0-B5C0FEF02B43}"/>
    <dgm:cxn modelId="{186469B7-304F-4137-936E-AFDE4B4901AE}" srcId="{BE536742-CF20-4E6F-8C36-421C234024CB}" destId="{F39CFEF8-BA9B-4B13-9437-554A473B9571}" srcOrd="0" destOrd="0" parTransId="{C85056D4-DA24-4118-98DD-C622491BB86A}" sibTransId="{77B286B1-5364-49C2-981E-7B2C2376C601}"/>
    <dgm:cxn modelId="{D4A039BD-3FDC-4C3A-84E0-C3547A6B17D4}" type="presOf" srcId="{CAA33F1B-2527-4134-9AA1-7EF0D762CFF8}" destId="{E007DDBE-CBC0-4145-B8A5-3FC3D3FB06ED}" srcOrd="0" destOrd="0" presId="urn:microsoft.com/office/officeart/2005/8/layout/vList2"/>
    <dgm:cxn modelId="{04167EC1-A15C-4BA7-AF03-36D827EFE3E5}" type="presOf" srcId="{35249D96-3C76-4254-A475-20544CC92226}" destId="{EE727F98-1897-4397-89A4-99FA2AC4BB53}" srcOrd="0" destOrd="0" presId="urn:microsoft.com/office/officeart/2005/8/layout/vList2"/>
    <dgm:cxn modelId="{C8988A53-C25B-441D-8844-E53FE5C20B12}" type="presParOf" srcId="{D46ABDBB-D23C-4834-8FE6-608C4EA2B5D9}" destId="{F00CE598-4BAA-4462-BECF-5FF864B1D665}" srcOrd="0" destOrd="0" presId="urn:microsoft.com/office/officeart/2005/8/layout/vList2"/>
    <dgm:cxn modelId="{B7DE4391-CF22-40F5-B756-B6A66DC16354}" type="presParOf" srcId="{D46ABDBB-D23C-4834-8FE6-608C4EA2B5D9}" destId="{44334D64-FEE2-404C-8E05-D080F9FEF1B4}" srcOrd="1" destOrd="0" presId="urn:microsoft.com/office/officeart/2005/8/layout/vList2"/>
    <dgm:cxn modelId="{547A6F27-58CB-41A9-87B3-B43723E5B6ED}" type="presParOf" srcId="{D46ABDBB-D23C-4834-8FE6-608C4EA2B5D9}" destId="{EE727F98-1897-4397-89A4-99FA2AC4BB53}" srcOrd="2" destOrd="0" presId="urn:microsoft.com/office/officeart/2005/8/layout/vList2"/>
    <dgm:cxn modelId="{96EAD9E0-99EE-48E8-90DE-57F5D9475C55}" type="presParOf" srcId="{D46ABDBB-D23C-4834-8FE6-608C4EA2B5D9}" destId="{07023BED-9922-456D-9CA8-1D861A323E94}" srcOrd="3" destOrd="0" presId="urn:microsoft.com/office/officeart/2005/8/layout/vList2"/>
    <dgm:cxn modelId="{43166A62-6FF0-445B-8DA4-094180F1532E}" type="presParOf" srcId="{D46ABDBB-D23C-4834-8FE6-608C4EA2B5D9}" destId="{E007DDBE-CBC0-4145-B8A5-3FC3D3FB06E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78AAB9-A06C-49BD-8056-C6981A68832D}"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0DFA0481-7F2D-4D0D-8803-559A26CB26DA}">
      <dgm:prSet custT="1"/>
      <dgm:spPr/>
      <dgm:t>
        <a:bodyPr/>
        <a:lstStyle/>
        <a:p>
          <a:r>
            <a:rPr lang="ru-RU" sz="1800" b="0" i="0">
              <a:latin typeface="Times New Roman" panose="02020603050405020304" pitchFamily="18" charset="0"/>
              <a:cs typeface="Times New Roman" panose="02020603050405020304" pitchFamily="18" charset="0"/>
            </a:rPr>
            <a:t>временем, которое на него тратится;</a:t>
          </a:r>
          <a:endParaRPr lang="en-US" sz="1800">
            <a:latin typeface="Times New Roman" panose="02020603050405020304" pitchFamily="18" charset="0"/>
            <a:cs typeface="Times New Roman" panose="02020603050405020304" pitchFamily="18" charset="0"/>
          </a:endParaRPr>
        </a:p>
      </dgm:t>
    </dgm:pt>
    <dgm:pt modelId="{97B8040F-9960-4AE9-B426-E51D57295CF4}" type="parTrans" cxnId="{FA8851FC-1F64-4EDB-8E5E-B71039F4C7E5}">
      <dgm:prSet/>
      <dgm:spPr/>
      <dgm:t>
        <a:bodyPr/>
        <a:lstStyle/>
        <a:p>
          <a:endParaRPr lang="en-US" sz="1800">
            <a:latin typeface="Times New Roman" panose="02020603050405020304" pitchFamily="18" charset="0"/>
            <a:cs typeface="Times New Roman" panose="02020603050405020304" pitchFamily="18" charset="0"/>
          </a:endParaRPr>
        </a:p>
      </dgm:t>
    </dgm:pt>
    <dgm:pt modelId="{21DA37AE-65FE-4951-8454-2C5CECBF2D6F}" type="sibTrans" cxnId="{FA8851FC-1F64-4EDB-8E5E-B71039F4C7E5}">
      <dgm:prSet/>
      <dgm:spPr/>
      <dgm:t>
        <a:bodyPr/>
        <a:lstStyle/>
        <a:p>
          <a:endParaRPr lang="en-US" sz="1800">
            <a:latin typeface="Times New Roman" panose="02020603050405020304" pitchFamily="18" charset="0"/>
            <a:cs typeface="Times New Roman" panose="02020603050405020304" pitchFamily="18" charset="0"/>
          </a:endParaRPr>
        </a:p>
      </dgm:t>
    </dgm:pt>
    <dgm:pt modelId="{439CA57C-4A84-4C2C-8D1F-25E6BC6816F8}">
      <dgm:prSet custT="1"/>
      <dgm:spPr/>
      <dgm:t>
        <a:bodyPr/>
        <a:lstStyle/>
        <a:p>
          <a:r>
            <a:rPr lang="ru-RU" sz="1800" b="0" i="0" dirty="0">
              <a:latin typeface="Times New Roman" panose="02020603050405020304" pitchFamily="18" charset="0"/>
              <a:cs typeface="Times New Roman" panose="02020603050405020304" pitchFamily="18" charset="0"/>
            </a:rPr>
            <a:t>умением строить логичные композиции (в уже известной нам логике, например, вызов, изложение тезисов, аргументация, выводы);</a:t>
          </a:r>
          <a:endParaRPr lang="en-US" sz="1800" dirty="0">
            <a:latin typeface="Times New Roman" panose="02020603050405020304" pitchFamily="18" charset="0"/>
            <a:cs typeface="Times New Roman" panose="02020603050405020304" pitchFamily="18" charset="0"/>
          </a:endParaRPr>
        </a:p>
      </dgm:t>
    </dgm:pt>
    <dgm:pt modelId="{5D4F50EF-6FE7-40AA-906B-F3E575FE134B}" type="parTrans" cxnId="{E94FECA7-DE01-4406-B904-4A5A807F0E61}">
      <dgm:prSet/>
      <dgm:spPr/>
      <dgm:t>
        <a:bodyPr/>
        <a:lstStyle/>
        <a:p>
          <a:endParaRPr lang="en-US" sz="1800">
            <a:latin typeface="Times New Roman" panose="02020603050405020304" pitchFamily="18" charset="0"/>
            <a:cs typeface="Times New Roman" panose="02020603050405020304" pitchFamily="18" charset="0"/>
          </a:endParaRPr>
        </a:p>
      </dgm:t>
    </dgm:pt>
    <dgm:pt modelId="{D7ECECC2-6101-4A9A-9136-4FF19A3C59CE}" type="sibTrans" cxnId="{E94FECA7-DE01-4406-B904-4A5A807F0E61}">
      <dgm:prSet/>
      <dgm:spPr/>
      <dgm:t>
        <a:bodyPr/>
        <a:lstStyle/>
        <a:p>
          <a:endParaRPr lang="en-US" sz="1800">
            <a:latin typeface="Times New Roman" panose="02020603050405020304" pitchFamily="18" charset="0"/>
            <a:cs typeface="Times New Roman" panose="02020603050405020304" pitchFamily="18" charset="0"/>
          </a:endParaRPr>
        </a:p>
      </dgm:t>
    </dgm:pt>
    <dgm:pt modelId="{042EDFF3-5431-4648-8636-3D82D98975CD}">
      <dgm:prSet custT="1"/>
      <dgm:spPr/>
      <dgm:t>
        <a:bodyPr/>
        <a:lstStyle/>
        <a:p>
          <a:r>
            <a:rPr lang="ru-RU" sz="1800" b="0" i="0">
              <a:latin typeface="Times New Roman" panose="02020603050405020304" pitchFamily="18" charset="0"/>
              <a:cs typeface="Times New Roman" panose="02020603050405020304" pitchFamily="18" charset="0"/>
            </a:rPr>
            <a:t>художественным даром автора, выразительностью речи, богатством  привлекаемого культурного контекста и т.д.</a:t>
          </a:r>
          <a:endParaRPr lang="en-US" sz="1800">
            <a:latin typeface="Times New Roman" panose="02020603050405020304" pitchFamily="18" charset="0"/>
            <a:cs typeface="Times New Roman" panose="02020603050405020304" pitchFamily="18" charset="0"/>
          </a:endParaRPr>
        </a:p>
      </dgm:t>
    </dgm:pt>
    <dgm:pt modelId="{4B2663D9-37B1-40D0-B7E4-96C6D44C1FC7}" type="parTrans" cxnId="{C5E42558-F50D-42E5-8424-6DB4A6CACB4F}">
      <dgm:prSet/>
      <dgm:spPr/>
      <dgm:t>
        <a:bodyPr/>
        <a:lstStyle/>
        <a:p>
          <a:endParaRPr lang="en-US" sz="1800">
            <a:latin typeface="Times New Roman" panose="02020603050405020304" pitchFamily="18" charset="0"/>
            <a:cs typeface="Times New Roman" panose="02020603050405020304" pitchFamily="18" charset="0"/>
          </a:endParaRPr>
        </a:p>
      </dgm:t>
    </dgm:pt>
    <dgm:pt modelId="{91271284-E4DA-4BC5-B694-28E3492AC84D}" type="sibTrans" cxnId="{C5E42558-F50D-42E5-8424-6DB4A6CACB4F}">
      <dgm:prSet/>
      <dgm:spPr/>
      <dgm:t>
        <a:bodyPr/>
        <a:lstStyle/>
        <a:p>
          <a:endParaRPr lang="en-US" sz="1800">
            <a:latin typeface="Times New Roman" panose="02020603050405020304" pitchFamily="18" charset="0"/>
            <a:cs typeface="Times New Roman" panose="02020603050405020304" pitchFamily="18" charset="0"/>
          </a:endParaRPr>
        </a:p>
      </dgm:t>
    </dgm:pt>
    <dgm:pt modelId="{897DB183-BD08-4663-ABDE-781D46B662F9}" type="pres">
      <dgm:prSet presAssocID="{1E78AAB9-A06C-49BD-8056-C6981A68832D}" presName="linear" presStyleCnt="0">
        <dgm:presLayoutVars>
          <dgm:animLvl val="lvl"/>
          <dgm:resizeHandles val="exact"/>
        </dgm:presLayoutVars>
      </dgm:prSet>
      <dgm:spPr/>
    </dgm:pt>
    <dgm:pt modelId="{96D8FE79-A202-42B8-9E89-8CCFF2DAD2A2}" type="pres">
      <dgm:prSet presAssocID="{0DFA0481-7F2D-4D0D-8803-559A26CB26DA}" presName="parentText" presStyleLbl="node1" presStyleIdx="0" presStyleCnt="3" custScaleY="115833">
        <dgm:presLayoutVars>
          <dgm:chMax val="0"/>
          <dgm:bulletEnabled val="1"/>
        </dgm:presLayoutVars>
      </dgm:prSet>
      <dgm:spPr/>
    </dgm:pt>
    <dgm:pt modelId="{215D69B6-3BC9-4108-8922-F18C238C3356}" type="pres">
      <dgm:prSet presAssocID="{21DA37AE-65FE-4951-8454-2C5CECBF2D6F}" presName="spacer" presStyleCnt="0"/>
      <dgm:spPr/>
    </dgm:pt>
    <dgm:pt modelId="{746CA598-6DFE-4189-9433-CF5A40E6DD7C}" type="pres">
      <dgm:prSet presAssocID="{439CA57C-4A84-4C2C-8D1F-25E6BC6816F8}" presName="parentText" presStyleLbl="node1" presStyleIdx="1" presStyleCnt="3" custScaleY="129632">
        <dgm:presLayoutVars>
          <dgm:chMax val="0"/>
          <dgm:bulletEnabled val="1"/>
        </dgm:presLayoutVars>
      </dgm:prSet>
      <dgm:spPr/>
    </dgm:pt>
    <dgm:pt modelId="{F3C1CD9A-C398-487A-B0E6-1C7438C1A5C2}" type="pres">
      <dgm:prSet presAssocID="{D7ECECC2-6101-4A9A-9136-4FF19A3C59CE}" presName="spacer" presStyleCnt="0"/>
      <dgm:spPr/>
    </dgm:pt>
    <dgm:pt modelId="{F1C2A8C0-42C2-4D85-8E4F-8F60997B1A15}" type="pres">
      <dgm:prSet presAssocID="{042EDFF3-5431-4648-8636-3D82D98975CD}" presName="parentText" presStyleLbl="node1" presStyleIdx="2" presStyleCnt="3">
        <dgm:presLayoutVars>
          <dgm:chMax val="0"/>
          <dgm:bulletEnabled val="1"/>
        </dgm:presLayoutVars>
      </dgm:prSet>
      <dgm:spPr/>
    </dgm:pt>
  </dgm:ptLst>
  <dgm:cxnLst>
    <dgm:cxn modelId="{C0CBDA01-B198-4FCB-8819-77CEFD9264B7}" type="presOf" srcId="{439CA57C-4A84-4C2C-8D1F-25E6BC6816F8}" destId="{746CA598-6DFE-4189-9433-CF5A40E6DD7C}" srcOrd="0" destOrd="0" presId="urn:microsoft.com/office/officeart/2005/8/layout/vList2"/>
    <dgm:cxn modelId="{2C5F2F0F-8CFF-4FED-A894-531113269C02}" type="presOf" srcId="{042EDFF3-5431-4648-8636-3D82D98975CD}" destId="{F1C2A8C0-42C2-4D85-8E4F-8F60997B1A15}" srcOrd="0" destOrd="0" presId="urn:microsoft.com/office/officeart/2005/8/layout/vList2"/>
    <dgm:cxn modelId="{C5E42558-F50D-42E5-8424-6DB4A6CACB4F}" srcId="{1E78AAB9-A06C-49BD-8056-C6981A68832D}" destId="{042EDFF3-5431-4648-8636-3D82D98975CD}" srcOrd="2" destOrd="0" parTransId="{4B2663D9-37B1-40D0-B7E4-96C6D44C1FC7}" sibTransId="{91271284-E4DA-4BC5-B694-28E3492AC84D}"/>
    <dgm:cxn modelId="{E94FECA7-DE01-4406-B904-4A5A807F0E61}" srcId="{1E78AAB9-A06C-49BD-8056-C6981A68832D}" destId="{439CA57C-4A84-4C2C-8D1F-25E6BC6816F8}" srcOrd="1" destOrd="0" parTransId="{5D4F50EF-6FE7-40AA-906B-F3E575FE134B}" sibTransId="{D7ECECC2-6101-4A9A-9136-4FF19A3C59CE}"/>
    <dgm:cxn modelId="{1821CCBD-1437-4ECD-B294-93418E5C5AA8}" type="presOf" srcId="{0DFA0481-7F2D-4D0D-8803-559A26CB26DA}" destId="{96D8FE79-A202-42B8-9E89-8CCFF2DAD2A2}" srcOrd="0" destOrd="0" presId="urn:microsoft.com/office/officeart/2005/8/layout/vList2"/>
    <dgm:cxn modelId="{01CAACD8-B50A-4056-82AE-2E03E826C254}" type="presOf" srcId="{1E78AAB9-A06C-49BD-8056-C6981A68832D}" destId="{897DB183-BD08-4663-ABDE-781D46B662F9}" srcOrd="0" destOrd="0" presId="urn:microsoft.com/office/officeart/2005/8/layout/vList2"/>
    <dgm:cxn modelId="{FA8851FC-1F64-4EDB-8E5E-B71039F4C7E5}" srcId="{1E78AAB9-A06C-49BD-8056-C6981A68832D}" destId="{0DFA0481-7F2D-4D0D-8803-559A26CB26DA}" srcOrd="0" destOrd="0" parTransId="{97B8040F-9960-4AE9-B426-E51D57295CF4}" sibTransId="{21DA37AE-65FE-4951-8454-2C5CECBF2D6F}"/>
    <dgm:cxn modelId="{C4F5A6A5-0511-44BE-BCE8-93CDB531883D}" type="presParOf" srcId="{897DB183-BD08-4663-ABDE-781D46B662F9}" destId="{96D8FE79-A202-42B8-9E89-8CCFF2DAD2A2}" srcOrd="0" destOrd="0" presId="urn:microsoft.com/office/officeart/2005/8/layout/vList2"/>
    <dgm:cxn modelId="{8B6592C4-F50D-42B2-980D-009541888118}" type="presParOf" srcId="{897DB183-BD08-4663-ABDE-781D46B662F9}" destId="{215D69B6-3BC9-4108-8922-F18C238C3356}" srcOrd="1" destOrd="0" presId="urn:microsoft.com/office/officeart/2005/8/layout/vList2"/>
    <dgm:cxn modelId="{063E4D89-E407-44FA-872E-754BE53ED46C}" type="presParOf" srcId="{897DB183-BD08-4663-ABDE-781D46B662F9}" destId="{746CA598-6DFE-4189-9433-CF5A40E6DD7C}" srcOrd="2" destOrd="0" presId="urn:microsoft.com/office/officeart/2005/8/layout/vList2"/>
    <dgm:cxn modelId="{E4C25B3F-36D2-4D79-B00A-6920F4F0C82B}" type="presParOf" srcId="{897DB183-BD08-4663-ABDE-781D46B662F9}" destId="{F3C1CD9A-C398-487A-B0E6-1C7438C1A5C2}" srcOrd="3" destOrd="0" presId="urn:microsoft.com/office/officeart/2005/8/layout/vList2"/>
    <dgm:cxn modelId="{49E1568B-04F6-4BE7-8226-A1B5FA6B269F}" type="presParOf" srcId="{897DB183-BD08-4663-ABDE-781D46B662F9}" destId="{F1C2A8C0-42C2-4D85-8E4F-8F60997B1A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76D45-18C0-490E-9263-BE9E365E786C}">
      <dsp:nvSpPr>
        <dsp:cNvPr id="0" name=""/>
        <dsp:cNvSpPr/>
      </dsp:nvSpPr>
      <dsp:spPr>
        <a:xfrm>
          <a:off x="0" y="240591"/>
          <a:ext cx="5035729" cy="121680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0" i="1" kern="1200">
              <a:solidFill>
                <a:schemeClr val="tx1"/>
              </a:solidFill>
              <a:latin typeface="Times New Roman" panose="02020603050405020304" pitchFamily="18" charset="0"/>
              <a:cs typeface="Times New Roman" panose="02020603050405020304" pitchFamily="18" charset="0"/>
            </a:rPr>
            <a:t>развитие мыслительных навыков учащихся, необходимых не только в учебе, но и в обычной жизни;</a:t>
          </a:r>
          <a:endParaRPr lang="en-US" sz="2000" i="1" kern="1200">
            <a:solidFill>
              <a:schemeClr val="tx1"/>
            </a:solidFill>
            <a:latin typeface="Times New Roman" panose="02020603050405020304" pitchFamily="18" charset="0"/>
            <a:cs typeface="Times New Roman" panose="02020603050405020304" pitchFamily="18" charset="0"/>
          </a:endParaRPr>
        </a:p>
      </dsp:txBody>
      <dsp:txXfrm>
        <a:off x="59399" y="299990"/>
        <a:ext cx="4916931" cy="1098002"/>
      </dsp:txXfrm>
    </dsp:sp>
    <dsp:sp modelId="{A809BE23-865B-475E-A943-904FFC7879C7}">
      <dsp:nvSpPr>
        <dsp:cNvPr id="0" name=""/>
        <dsp:cNvSpPr/>
      </dsp:nvSpPr>
      <dsp:spPr>
        <a:xfrm>
          <a:off x="0" y="1644591"/>
          <a:ext cx="5035729" cy="121680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0" i="1" kern="1200">
              <a:solidFill>
                <a:schemeClr val="tx1"/>
              </a:solidFill>
              <a:latin typeface="Times New Roman" panose="02020603050405020304" pitchFamily="18" charset="0"/>
              <a:cs typeface="Times New Roman" panose="02020603050405020304" pitchFamily="18" charset="0"/>
            </a:rPr>
            <a:t>умение принимать взвешенные решения, работать с информацией, анализировать различные стороны явлений и т.п.</a:t>
          </a:r>
          <a:endParaRPr lang="en-US" sz="2000" i="1" kern="1200">
            <a:solidFill>
              <a:schemeClr val="tx1"/>
            </a:solidFill>
            <a:latin typeface="Times New Roman" panose="02020603050405020304" pitchFamily="18" charset="0"/>
            <a:cs typeface="Times New Roman" panose="02020603050405020304" pitchFamily="18" charset="0"/>
          </a:endParaRPr>
        </a:p>
      </dsp:txBody>
      <dsp:txXfrm>
        <a:off x="59399" y="1703990"/>
        <a:ext cx="4916931" cy="1098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B14B6-C695-4849-92FB-336673737BDE}">
      <dsp:nvSpPr>
        <dsp:cNvPr id="0" name=""/>
        <dsp:cNvSpPr/>
      </dsp:nvSpPr>
      <dsp:spPr>
        <a:xfrm>
          <a:off x="-71135" y="1381680"/>
          <a:ext cx="2952165" cy="26620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b="1" i="0" kern="1200" dirty="0">
              <a:solidFill>
                <a:schemeClr val="tx1"/>
              </a:solidFill>
              <a:latin typeface="Times New Roman" panose="02020603050405020304" pitchFamily="18" charset="0"/>
              <a:cs typeface="Times New Roman" panose="02020603050405020304" pitchFamily="18" charset="0"/>
            </a:rPr>
            <a:t>1 э т а п: </a:t>
          </a:r>
        </a:p>
        <a:p>
          <a:pPr marL="0" lvl="0" indent="0" algn="ctr" defTabSz="800100">
            <a:lnSpc>
              <a:spcPct val="90000"/>
            </a:lnSpc>
            <a:spcBef>
              <a:spcPct val="0"/>
            </a:spcBef>
            <a:spcAft>
              <a:spcPct val="35000"/>
            </a:spcAft>
            <a:buNone/>
          </a:pPr>
          <a:r>
            <a:rPr lang="ru-RU" sz="1800" b="1" i="0" kern="1200" dirty="0">
              <a:solidFill>
                <a:schemeClr val="tx1"/>
              </a:solidFill>
              <a:latin typeface="Times New Roman" panose="02020603050405020304" pitchFamily="18" charset="0"/>
              <a:cs typeface="Times New Roman" panose="02020603050405020304" pitchFamily="18" charset="0"/>
            </a:rPr>
            <a:t>Учащимся предлагается подумать и записать все, что они знают или думают, что знают, по данной теме</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a:off x="361200" y="1771532"/>
        <a:ext cx="2087495" cy="1882374"/>
      </dsp:txXfrm>
    </dsp:sp>
    <dsp:sp modelId="{26AEBEFA-20F1-4900-BBB6-1C1097046CAD}">
      <dsp:nvSpPr>
        <dsp:cNvPr id="0" name=""/>
        <dsp:cNvSpPr/>
      </dsp:nvSpPr>
      <dsp:spPr>
        <a:xfrm>
          <a:off x="2603987" y="944339"/>
          <a:ext cx="1608677" cy="8984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2603987" y="1124029"/>
        <a:ext cx="1339142" cy="539071"/>
      </dsp:txXfrm>
    </dsp:sp>
    <dsp:sp modelId="{C0C11835-EE26-425D-9CED-6979B6916E83}">
      <dsp:nvSpPr>
        <dsp:cNvPr id="0" name=""/>
        <dsp:cNvSpPr/>
      </dsp:nvSpPr>
      <dsp:spPr>
        <a:xfrm>
          <a:off x="4074016" y="1381680"/>
          <a:ext cx="2662078" cy="26620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b="1" i="0" kern="1200" dirty="0">
              <a:solidFill>
                <a:schemeClr val="tx1"/>
              </a:solidFill>
              <a:latin typeface="Times New Roman" panose="02020603050405020304" pitchFamily="18" charset="0"/>
              <a:cs typeface="Times New Roman" panose="02020603050405020304" pitchFamily="18" charset="0"/>
            </a:rPr>
            <a:t>2 э т а п: </a:t>
          </a:r>
        </a:p>
        <a:p>
          <a:pPr marL="0" lvl="0" indent="0" algn="ctr" defTabSz="800100">
            <a:lnSpc>
              <a:spcPct val="90000"/>
            </a:lnSpc>
            <a:spcBef>
              <a:spcPct val="0"/>
            </a:spcBef>
            <a:spcAft>
              <a:spcPct val="35000"/>
            </a:spcAft>
            <a:buNone/>
          </a:pPr>
          <a:r>
            <a:rPr lang="ru-RU" sz="1800" b="1" i="0" kern="1200" dirty="0">
              <a:solidFill>
                <a:schemeClr val="tx1"/>
              </a:solidFill>
              <a:latin typeface="Times New Roman" panose="02020603050405020304" pitchFamily="18" charset="0"/>
              <a:cs typeface="Times New Roman" panose="02020603050405020304" pitchFamily="18" charset="0"/>
            </a:rPr>
            <a:t>Обмен информацией</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a:off x="4463868" y="1771532"/>
        <a:ext cx="1882374" cy="1882374"/>
      </dsp:txXfrm>
    </dsp:sp>
    <dsp:sp modelId="{0A6AB355-DDD8-4DAE-AB07-94119F332759}">
      <dsp:nvSpPr>
        <dsp:cNvPr id="0" name=""/>
        <dsp:cNvSpPr/>
      </dsp:nvSpPr>
      <dsp:spPr>
        <a:xfrm rot="10800000">
          <a:off x="2694974" y="3579087"/>
          <a:ext cx="1608677" cy="8984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rot="10800000">
        <a:off x="2964509" y="3758777"/>
        <a:ext cx="1339142" cy="5390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AAD9C-B83A-494C-8CBD-A8D1619A3D4B}">
      <dsp:nvSpPr>
        <dsp:cNvPr id="0" name=""/>
        <dsp:cNvSpPr/>
      </dsp:nvSpPr>
      <dsp:spPr>
        <a:xfrm>
          <a:off x="0" y="305"/>
          <a:ext cx="4124960" cy="80981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i="0" kern="1200">
              <a:latin typeface="Times New Roman" panose="02020603050405020304" pitchFamily="18" charset="0"/>
              <a:cs typeface="Times New Roman" panose="02020603050405020304" pitchFamily="18" charset="0"/>
            </a:rPr>
            <a:t>А) уважение к различным точкам зрения ее участников;</a:t>
          </a:r>
          <a:endParaRPr lang="en-US" sz="2000" b="1" kern="1200">
            <a:latin typeface="Times New Roman" panose="02020603050405020304" pitchFamily="18" charset="0"/>
            <a:cs typeface="Times New Roman" panose="02020603050405020304" pitchFamily="18" charset="0"/>
          </a:endParaRPr>
        </a:p>
      </dsp:txBody>
      <dsp:txXfrm>
        <a:off x="39532" y="39837"/>
        <a:ext cx="4045896" cy="730746"/>
      </dsp:txXfrm>
    </dsp:sp>
    <dsp:sp modelId="{C11687C7-1084-4FE3-A840-7394500FBA31}">
      <dsp:nvSpPr>
        <dsp:cNvPr id="0" name=""/>
        <dsp:cNvSpPr/>
      </dsp:nvSpPr>
      <dsp:spPr>
        <a:xfrm>
          <a:off x="0" y="821099"/>
          <a:ext cx="4124960" cy="80981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i="0" kern="1200">
              <a:latin typeface="Times New Roman" panose="02020603050405020304" pitchFamily="18" charset="0"/>
              <a:cs typeface="Times New Roman" panose="02020603050405020304" pitchFamily="18" charset="0"/>
            </a:rPr>
            <a:t>Б) совместный поиск конструктивного решения возникших разногласий.</a:t>
          </a:r>
          <a:endParaRPr lang="en-US" sz="2000" b="1" kern="1200">
            <a:latin typeface="Times New Roman" panose="02020603050405020304" pitchFamily="18" charset="0"/>
            <a:cs typeface="Times New Roman" panose="02020603050405020304" pitchFamily="18" charset="0"/>
          </a:endParaRPr>
        </a:p>
      </dsp:txBody>
      <dsp:txXfrm>
        <a:off x="39532" y="860631"/>
        <a:ext cx="4045896" cy="730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90227-BC31-483E-A518-3E1ECA03CD93}">
      <dsp:nvSpPr>
        <dsp:cNvPr id="0" name=""/>
        <dsp:cNvSpPr/>
      </dsp:nvSpPr>
      <dsp:spPr>
        <a:xfrm>
          <a:off x="0" y="624"/>
          <a:ext cx="8463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874C88-ED51-4BF6-AF7A-A096C689A6CE}">
      <dsp:nvSpPr>
        <dsp:cNvPr id="0" name=""/>
        <dsp:cNvSpPr/>
      </dsp:nvSpPr>
      <dsp:spPr>
        <a:xfrm>
          <a:off x="0" y="624"/>
          <a:ext cx="8463280" cy="73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0" i="0" kern="1200">
              <a:latin typeface="Times New Roman" panose="02020603050405020304" pitchFamily="18" charset="0"/>
              <a:cs typeface="Times New Roman" panose="02020603050405020304" pitchFamily="18" charset="0"/>
            </a:rPr>
            <a:t>активность учащихся в образовательном процессе;</a:t>
          </a:r>
          <a:endParaRPr lang="en-US" sz="2000" kern="1200">
            <a:latin typeface="Times New Roman" panose="02020603050405020304" pitchFamily="18" charset="0"/>
            <a:cs typeface="Times New Roman" panose="02020603050405020304" pitchFamily="18" charset="0"/>
          </a:endParaRPr>
        </a:p>
      </dsp:txBody>
      <dsp:txXfrm>
        <a:off x="0" y="624"/>
        <a:ext cx="8463280" cy="730877"/>
      </dsp:txXfrm>
    </dsp:sp>
    <dsp:sp modelId="{1C235E74-177A-46DF-B9F8-AFF0AE440C38}">
      <dsp:nvSpPr>
        <dsp:cNvPr id="0" name=""/>
        <dsp:cNvSpPr/>
      </dsp:nvSpPr>
      <dsp:spPr>
        <a:xfrm>
          <a:off x="0" y="731502"/>
          <a:ext cx="8463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951F9D-BE5C-4625-8FC8-B13DD5BBBDE9}">
      <dsp:nvSpPr>
        <dsp:cNvPr id="0" name=""/>
        <dsp:cNvSpPr/>
      </dsp:nvSpPr>
      <dsp:spPr>
        <a:xfrm>
          <a:off x="0" y="731502"/>
          <a:ext cx="8463280" cy="73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0" i="0" kern="1200">
              <a:latin typeface="Times New Roman" panose="02020603050405020304" pitchFamily="18" charset="0"/>
              <a:cs typeface="Times New Roman" panose="02020603050405020304" pitchFamily="18" charset="0"/>
            </a:rPr>
            <a:t>организация групповой работы;</a:t>
          </a:r>
          <a:endParaRPr lang="en-US" sz="2000" kern="1200">
            <a:latin typeface="Times New Roman" panose="02020603050405020304" pitchFamily="18" charset="0"/>
            <a:cs typeface="Times New Roman" panose="02020603050405020304" pitchFamily="18" charset="0"/>
          </a:endParaRPr>
        </a:p>
      </dsp:txBody>
      <dsp:txXfrm>
        <a:off x="0" y="731502"/>
        <a:ext cx="8463280" cy="730877"/>
      </dsp:txXfrm>
    </dsp:sp>
    <dsp:sp modelId="{04638854-70C5-43C5-8B20-79FCCC64B46F}">
      <dsp:nvSpPr>
        <dsp:cNvPr id="0" name=""/>
        <dsp:cNvSpPr/>
      </dsp:nvSpPr>
      <dsp:spPr>
        <a:xfrm>
          <a:off x="0" y="1462380"/>
          <a:ext cx="8463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84CD7-A152-4F59-8F5B-98835B274A36}">
      <dsp:nvSpPr>
        <dsp:cNvPr id="0" name=""/>
        <dsp:cNvSpPr/>
      </dsp:nvSpPr>
      <dsp:spPr>
        <a:xfrm>
          <a:off x="0" y="1462380"/>
          <a:ext cx="8463280" cy="73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0" i="0" kern="1200">
              <a:latin typeface="Times New Roman" panose="02020603050405020304" pitchFamily="18" charset="0"/>
              <a:cs typeface="Times New Roman" panose="02020603050405020304" pitchFamily="18" charset="0"/>
            </a:rPr>
            <a:t>развитие навыков общения;</a:t>
          </a:r>
          <a:endParaRPr lang="en-US" sz="2000" kern="1200">
            <a:latin typeface="Times New Roman" panose="02020603050405020304" pitchFamily="18" charset="0"/>
            <a:cs typeface="Times New Roman" panose="02020603050405020304" pitchFamily="18" charset="0"/>
          </a:endParaRPr>
        </a:p>
      </dsp:txBody>
      <dsp:txXfrm>
        <a:off x="0" y="1462380"/>
        <a:ext cx="8463280" cy="730877"/>
      </dsp:txXfrm>
    </dsp:sp>
    <dsp:sp modelId="{3D41ABD1-1AAE-463B-A07C-21639F1D441E}">
      <dsp:nvSpPr>
        <dsp:cNvPr id="0" name=""/>
        <dsp:cNvSpPr/>
      </dsp:nvSpPr>
      <dsp:spPr>
        <a:xfrm>
          <a:off x="0" y="2193258"/>
          <a:ext cx="8463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3E599-AE10-4993-BD1E-512CEAFE9DCE}">
      <dsp:nvSpPr>
        <dsp:cNvPr id="0" name=""/>
        <dsp:cNvSpPr/>
      </dsp:nvSpPr>
      <dsp:spPr>
        <a:xfrm>
          <a:off x="0" y="2193258"/>
          <a:ext cx="8463280" cy="73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0" i="0" kern="1200">
              <a:latin typeface="Times New Roman" panose="02020603050405020304" pitchFamily="18" charset="0"/>
              <a:cs typeface="Times New Roman" panose="02020603050405020304" pitchFamily="18" charset="0"/>
            </a:rPr>
            <a:t>восприятие всех идей учащихся как одинаково ценных;</a:t>
          </a:r>
          <a:endParaRPr lang="en-US" sz="2000" kern="1200">
            <a:latin typeface="Times New Roman" panose="02020603050405020304" pitchFamily="18" charset="0"/>
            <a:cs typeface="Times New Roman" panose="02020603050405020304" pitchFamily="18" charset="0"/>
          </a:endParaRPr>
        </a:p>
      </dsp:txBody>
      <dsp:txXfrm>
        <a:off x="0" y="2193258"/>
        <a:ext cx="8463280" cy="730877"/>
      </dsp:txXfrm>
    </dsp:sp>
    <dsp:sp modelId="{0EE68709-0AB0-4667-A579-5F45B03195F2}">
      <dsp:nvSpPr>
        <dsp:cNvPr id="0" name=""/>
        <dsp:cNvSpPr/>
      </dsp:nvSpPr>
      <dsp:spPr>
        <a:xfrm>
          <a:off x="0" y="2924136"/>
          <a:ext cx="8463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441C70-010F-48C1-BB94-4A8E755EC5C4}">
      <dsp:nvSpPr>
        <dsp:cNvPr id="0" name=""/>
        <dsp:cNvSpPr/>
      </dsp:nvSpPr>
      <dsp:spPr>
        <a:xfrm>
          <a:off x="0" y="2924136"/>
          <a:ext cx="8463280" cy="73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0" i="0" kern="1200">
              <a:latin typeface="Times New Roman" panose="02020603050405020304" pitchFamily="18" charset="0"/>
              <a:cs typeface="Times New Roman" panose="02020603050405020304" pitchFamily="18" charset="0"/>
            </a:rPr>
            <a:t>мотивация учащихся на самообразование через освоение приёмов ТРКМ;</a:t>
          </a:r>
          <a:endParaRPr lang="en-US" sz="2000" kern="1200">
            <a:latin typeface="Times New Roman" panose="02020603050405020304" pitchFamily="18" charset="0"/>
            <a:cs typeface="Times New Roman" panose="02020603050405020304" pitchFamily="18" charset="0"/>
          </a:endParaRPr>
        </a:p>
      </dsp:txBody>
      <dsp:txXfrm>
        <a:off x="0" y="2924136"/>
        <a:ext cx="8463280" cy="730877"/>
      </dsp:txXfrm>
    </dsp:sp>
    <dsp:sp modelId="{B48F3F0A-5856-4874-BA32-80BEA4C42118}">
      <dsp:nvSpPr>
        <dsp:cNvPr id="0" name=""/>
        <dsp:cNvSpPr/>
      </dsp:nvSpPr>
      <dsp:spPr>
        <a:xfrm>
          <a:off x="0" y="3655014"/>
          <a:ext cx="8463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2A997-8DF9-4278-964E-2F7FCC6BBB10}">
      <dsp:nvSpPr>
        <dsp:cNvPr id="0" name=""/>
        <dsp:cNvSpPr/>
      </dsp:nvSpPr>
      <dsp:spPr>
        <a:xfrm>
          <a:off x="0" y="3655014"/>
          <a:ext cx="8463280" cy="73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0" i="0" kern="1200" dirty="0">
              <a:latin typeface="Times New Roman" panose="02020603050405020304" pitchFamily="18" charset="0"/>
              <a:cs typeface="Times New Roman" panose="02020603050405020304" pitchFamily="18" charset="0"/>
            </a:rPr>
            <a:t>соотнесение содержания учебного процесса с конкретными жизненными задачами;</a:t>
          </a:r>
          <a:endParaRPr lang="en-US" sz="2000" kern="1200" dirty="0">
            <a:latin typeface="Times New Roman" panose="02020603050405020304" pitchFamily="18" charset="0"/>
            <a:cs typeface="Times New Roman" panose="02020603050405020304" pitchFamily="18" charset="0"/>
          </a:endParaRPr>
        </a:p>
      </dsp:txBody>
      <dsp:txXfrm>
        <a:off x="0" y="3655014"/>
        <a:ext cx="8463280" cy="730877"/>
      </dsp:txXfrm>
    </dsp:sp>
    <dsp:sp modelId="{9C7CD0AB-43AC-4755-BD97-C83A0EDEC10A}">
      <dsp:nvSpPr>
        <dsp:cNvPr id="0" name=""/>
        <dsp:cNvSpPr/>
      </dsp:nvSpPr>
      <dsp:spPr>
        <a:xfrm>
          <a:off x="0" y="4385892"/>
          <a:ext cx="8463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53B3F-5F24-4FEE-B88C-A668E2A2FD74}">
      <dsp:nvSpPr>
        <dsp:cNvPr id="0" name=""/>
        <dsp:cNvSpPr/>
      </dsp:nvSpPr>
      <dsp:spPr>
        <a:xfrm>
          <a:off x="0" y="4385892"/>
          <a:ext cx="8463280" cy="73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0" i="0" kern="1200" dirty="0">
              <a:latin typeface="Times New Roman" panose="02020603050405020304" pitchFamily="18" charset="0"/>
              <a:cs typeface="Times New Roman" panose="02020603050405020304" pitchFamily="18" charset="0"/>
            </a:rPr>
            <a:t>использование графических приёмов организации материала (в связи с преобладанием клипового мышления у современных детей эффективными для формирования мышления являются модели, рисунки, схемы и т.п, которые отражают взаимоотно­шения между идеями, показывают ход мыслей). </a:t>
          </a:r>
          <a:endParaRPr lang="en-US" sz="2000" kern="1200" dirty="0">
            <a:latin typeface="Times New Roman" panose="02020603050405020304" pitchFamily="18" charset="0"/>
            <a:cs typeface="Times New Roman" panose="02020603050405020304" pitchFamily="18" charset="0"/>
          </a:endParaRPr>
        </a:p>
      </dsp:txBody>
      <dsp:txXfrm>
        <a:off x="0" y="4385892"/>
        <a:ext cx="8463280" cy="730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F28A1-8C34-4097-A3D1-D649830B1BD5}">
      <dsp:nvSpPr>
        <dsp:cNvPr id="0" name=""/>
        <dsp:cNvSpPr/>
      </dsp:nvSpPr>
      <dsp:spPr>
        <a:xfrm>
          <a:off x="0" y="365133"/>
          <a:ext cx="4257040" cy="128934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0" i="0" kern="1200" dirty="0">
              <a:solidFill>
                <a:sysClr val="windowText" lastClr="000000"/>
              </a:solidFill>
              <a:latin typeface="Times New Roman" panose="02020603050405020304" pitchFamily="18" charset="0"/>
              <a:cs typeface="Times New Roman" panose="02020603050405020304" pitchFamily="18" charset="0"/>
            </a:rPr>
            <a:t>Может быть непосредственным источником новой информации. В этом случае его задача состоит в ее ясном и привлекательном изложении.</a:t>
          </a:r>
          <a:endParaRPr lang="en-US" sz="1900" kern="1200" dirty="0">
            <a:solidFill>
              <a:sysClr val="windowText" lastClr="000000"/>
            </a:solidFill>
            <a:latin typeface="Times New Roman" panose="02020603050405020304" pitchFamily="18" charset="0"/>
            <a:cs typeface="Times New Roman" panose="02020603050405020304" pitchFamily="18" charset="0"/>
          </a:endParaRPr>
        </a:p>
      </dsp:txBody>
      <dsp:txXfrm>
        <a:off x="62940" y="428073"/>
        <a:ext cx="4131160" cy="1163460"/>
      </dsp:txXfrm>
    </dsp:sp>
    <dsp:sp modelId="{0EE269F3-1DAA-4670-993B-EE0D6B0117EE}">
      <dsp:nvSpPr>
        <dsp:cNvPr id="0" name=""/>
        <dsp:cNvSpPr/>
      </dsp:nvSpPr>
      <dsp:spPr>
        <a:xfrm>
          <a:off x="0" y="1709193"/>
          <a:ext cx="4257040" cy="128934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0" i="0" kern="1200">
              <a:solidFill>
                <a:sysClr val="windowText" lastClr="000000"/>
              </a:solidFill>
              <a:latin typeface="Times New Roman" panose="02020603050405020304" pitchFamily="18" charset="0"/>
              <a:cs typeface="Times New Roman" panose="02020603050405020304" pitchFamily="18" charset="0"/>
            </a:rPr>
            <a:t>Если школьники работают с текстом, учитель отслеживает степень активности работы, внимательности при чтении.</a:t>
          </a:r>
          <a:endParaRPr lang="en-US" sz="1900" kern="1200">
            <a:solidFill>
              <a:sysClr val="windowText" lastClr="000000"/>
            </a:solidFill>
            <a:latin typeface="Times New Roman" panose="02020603050405020304" pitchFamily="18" charset="0"/>
            <a:cs typeface="Times New Roman" panose="02020603050405020304" pitchFamily="18" charset="0"/>
          </a:endParaRPr>
        </a:p>
      </dsp:txBody>
      <dsp:txXfrm>
        <a:off x="62940" y="1772133"/>
        <a:ext cx="4131160" cy="1163460"/>
      </dsp:txXfrm>
    </dsp:sp>
    <dsp:sp modelId="{A31FD121-5753-4235-A07A-B5813E48DD3A}">
      <dsp:nvSpPr>
        <dsp:cNvPr id="0" name=""/>
        <dsp:cNvSpPr/>
      </dsp:nvSpPr>
      <dsp:spPr>
        <a:xfrm>
          <a:off x="0" y="3053253"/>
          <a:ext cx="4257040" cy="128934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0" i="0" kern="1200">
              <a:solidFill>
                <a:sysClr val="windowText" lastClr="000000"/>
              </a:solidFill>
              <a:latin typeface="Times New Roman" panose="02020603050405020304" pitchFamily="18" charset="0"/>
              <a:cs typeface="Times New Roman" panose="02020603050405020304" pitchFamily="18" charset="0"/>
            </a:rPr>
            <a:t>Для организации работы с текстом учитель предлагает различные приемы для вдумчивого чтения и размышления о прочитанном.</a:t>
          </a:r>
          <a:endParaRPr lang="en-US" sz="1900" kern="1200">
            <a:solidFill>
              <a:sysClr val="windowText" lastClr="000000"/>
            </a:solidFill>
            <a:latin typeface="Times New Roman" panose="02020603050405020304" pitchFamily="18" charset="0"/>
            <a:cs typeface="Times New Roman" panose="02020603050405020304" pitchFamily="18" charset="0"/>
          </a:endParaRPr>
        </a:p>
      </dsp:txBody>
      <dsp:txXfrm>
        <a:off x="62940" y="3116193"/>
        <a:ext cx="4131160" cy="1163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3DDC7-18A3-4BAF-9BB0-620A5007233E}">
      <dsp:nvSpPr>
        <dsp:cNvPr id="0" name=""/>
        <dsp:cNvSpPr/>
      </dsp:nvSpPr>
      <dsp:spPr>
        <a:xfrm>
          <a:off x="0" y="1738"/>
          <a:ext cx="6543039" cy="818883"/>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0" i="0" kern="1200" dirty="0">
              <a:solidFill>
                <a:sysClr val="windowText" lastClr="000000"/>
              </a:solidFill>
              <a:latin typeface="Times New Roman" panose="02020603050405020304" pitchFamily="18" charset="0"/>
              <a:cs typeface="Times New Roman" panose="02020603050405020304" pitchFamily="18" charset="0"/>
            </a:rPr>
            <a:t>1.      Осуществляют контакт с новой информацией.</a:t>
          </a:r>
          <a:endParaRPr lang="en-US" sz="1800" kern="1200" dirty="0">
            <a:solidFill>
              <a:sysClr val="windowText" lastClr="000000"/>
            </a:solidFill>
            <a:latin typeface="Times New Roman" panose="02020603050405020304" pitchFamily="18" charset="0"/>
            <a:cs typeface="Times New Roman" panose="02020603050405020304" pitchFamily="18" charset="0"/>
          </a:endParaRPr>
        </a:p>
      </dsp:txBody>
      <dsp:txXfrm>
        <a:off x="39975" y="41713"/>
        <a:ext cx="6463089" cy="738933"/>
      </dsp:txXfrm>
    </dsp:sp>
    <dsp:sp modelId="{6A624DCD-BEFB-488A-8BF6-57C4BBDBFEEE}">
      <dsp:nvSpPr>
        <dsp:cNvPr id="0" name=""/>
        <dsp:cNvSpPr/>
      </dsp:nvSpPr>
      <dsp:spPr>
        <a:xfrm>
          <a:off x="0" y="833152"/>
          <a:ext cx="6543039" cy="818883"/>
        </a:xfrm>
        <a:prstGeom prst="roundRect">
          <a:avLst/>
        </a:prstGeom>
        <a:solidFill>
          <a:schemeClr val="accent1">
            <a:shade val="80000"/>
            <a:hueOff val="-107997"/>
            <a:satOff val="1795"/>
            <a:lumOff val="594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0" i="0" kern="1200">
              <a:solidFill>
                <a:sysClr val="windowText" lastClr="000000"/>
              </a:solidFill>
              <a:latin typeface="Times New Roman" panose="02020603050405020304" pitchFamily="18" charset="0"/>
              <a:cs typeface="Times New Roman" panose="02020603050405020304" pitchFamily="18" charset="0"/>
            </a:rPr>
            <a:t>2.      Пытаются сопоставить эту информацию с уже имеющимися знаниями и опытом.</a:t>
          </a:r>
          <a:endParaRPr lang="en-US" sz="1800" kern="1200" dirty="0">
            <a:solidFill>
              <a:sysClr val="windowText" lastClr="000000"/>
            </a:solidFill>
            <a:latin typeface="Times New Roman" panose="02020603050405020304" pitchFamily="18" charset="0"/>
            <a:cs typeface="Times New Roman" panose="02020603050405020304" pitchFamily="18" charset="0"/>
          </a:endParaRPr>
        </a:p>
      </dsp:txBody>
      <dsp:txXfrm>
        <a:off x="39975" y="873127"/>
        <a:ext cx="6463089" cy="738933"/>
      </dsp:txXfrm>
    </dsp:sp>
    <dsp:sp modelId="{E333093F-1BA7-408A-B22E-00EEEBB88553}">
      <dsp:nvSpPr>
        <dsp:cNvPr id="0" name=""/>
        <dsp:cNvSpPr/>
      </dsp:nvSpPr>
      <dsp:spPr>
        <a:xfrm>
          <a:off x="0" y="1664565"/>
          <a:ext cx="6543039" cy="818883"/>
        </a:xfrm>
        <a:prstGeom prst="roundRect">
          <a:avLst/>
        </a:prstGeom>
        <a:solidFill>
          <a:schemeClr val="accent1">
            <a:shade val="80000"/>
            <a:hueOff val="-215993"/>
            <a:satOff val="3590"/>
            <a:lumOff val="118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0" i="0" kern="1200">
              <a:solidFill>
                <a:sysClr val="windowText" lastClr="000000"/>
              </a:solidFill>
              <a:latin typeface="Times New Roman" panose="02020603050405020304" pitchFamily="18" charset="0"/>
              <a:cs typeface="Times New Roman" panose="02020603050405020304" pitchFamily="18" charset="0"/>
            </a:rPr>
            <a:t>3.      Акцентируют свое внимание на поиске ответов на возникшие ранее вопросы и затруднения.</a:t>
          </a:r>
          <a:endParaRPr lang="en-US" sz="1800" kern="1200">
            <a:solidFill>
              <a:sysClr val="windowText" lastClr="000000"/>
            </a:solidFill>
            <a:latin typeface="Times New Roman" panose="02020603050405020304" pitchFamily="18" charset="0"/>
            <a:cs typeface="Times New Roman" panose="02020603050405020304" pitchFamily="18" charset="0"/>
          </a:endParaRPr>
        </a:p>
      </dsp:txBody>
      <dsp:txXfrm>
        <a:off x="39975" y="1704540"/>
        <a:ext cx="6463089" cy="738933"/>
      </dsp:txXfrm>
    </dsp:sp>
    <dsp:sp modelId="{031A9DFD-733E-40D3-981A-CA341978A256}">
      <dsp:nvSpPr>
        <dsp:cNvPr id="0" name=""/>
        <dsp:cNvSpPr/>
      </dsp:nvSpPr>
      <dsp:spPr>
        <a:xfrm>
          <a:off x="0" y="2495978"/>
          <a:ext cx="6543039" cy="818883"/>
        </a:xfrm>
        <a:prstGeom prst="roundRect">
          <a:avLst/>
        </a:prstGeom>
        <a:solidFill>
          <a:schemeClr val="accent1">
            <a:shade val="80000"/>
            <a:hueOff val="-323990"/>
            <a:satOff val="5385"/>
            <a:lumOff val="178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0" i="0" kern="1200">
              <a:solidFill>
                <a:sysClr val="windowText" lastClr="000000"/>
              </a:solidFill>
              <a:latin typeface="Times New Roman" panose="02020603050405020304" pitchFamily="18" charset="0"/>
              <a:cs typeface="Times New Roman" panose="02020603050405020304" pitchFamily="18" charset="0"/>
            </a:rPr>
            <a:t>4.      Обращают внимание на неясности, пытаясь поставить новые вопросы.</a:t>
          </a:r>
          <a:endParaRPr lang="en-US" sz="1800" kern="1200">
            <a:solidFill>
              <a:sysClr val="windowText" lastClr="000000"/>
            </a:solidFill>
            <a:latin typeface="Times New Roman" panose="02020603050405020304" pitchFamily="18" charset="0"/>
            <a:cs typeface="Times New Roman" panose="02020603050405020304" pitchFamily="18" charset="0"/>
          </a:endParaRPr>
        </a:p>
      </dsp:txBody>
      <dsp:txXfrm>
        <a:off x="39975" y="2535953"/>
        <a:ext cx="6463089" cy="738933"/>
      </dsp:txXfrm>
    </dsp:sp>
    <dsp:sp modelId="{FF84869D-5F16-43EF-823A-4E8F4092E60C}">
      <dsp:nvSpPr>
        <dsp:cNvPr id="0" name=""/>
        <dsp:cNvSpPr/>
      </dsp:nvSpPr>
      <dsp:spPr>
        <a:xfrm>
          <a:off x="0" y="3327392"/>
          <a:ext cx="6543039" cy="818883"/>
        </a:xfrm>
        <a:prstGeom prst="roundRect">
          <a:avLst/>
        </a:prstGeom>
        <a:solidFill>
          <a:schemeClr val="accent1">
            <a:shade val="80000"/>
            <a:hueOff val="-431986"/>
            <a:satOff val="7180"/>
            <a:lumOff val="237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0" i="0" kern="1200">
              <a:solidFill>
                <a:sysClr val="windowText" lastClr="000000"/>
              </a:solidFill>
              <a:latin typeface="Times New Roman" panose="02020603050405020304" pitchFamily="18" charset="0"/>
              <a:cs typeface="Times New Roman" panose="02020603050405020304" pitchFamily="18" charset="0"/>
            </a:rPr>
            <a:t>5.      Стремятся отследить сам процесс знакомства с новой информацией, обратить внимание на то, что именно привлекает их внимание, какие аспекты менее интересны и почему.</a:t>
          </a:r>
          <a:endParaRPr lang="en-US" sz="1800" kern="1200">
            <a:solidFill>
              <a:sysClr val="windowText" lastClr="000000"/>
            </a:solidFill>
            <a:latin typeface="Times New Roman" panose="02020603050405020304" pitchFamily="18" charset="0"/>
            <a:cs typeface="Times New Roman" panose="02020603050405020304" pitchFamily="18" charset="0"/>
          </a:endParaRPr>
        </a:p>
      </dsp:txBody>
      <dsp:txXfrm>
        <a:off x="39975" y="3367367"/>
        <a:ext cx="6463089" cy="738933"/>
      </dsp:txXfrm>
    </dsp:sp>
    <dsp:sp modelId="{F7562B36-2FF6-4779-B11A-9A7DF2491EC5}">
      <dsp:nvSpPr>
        <dsp:cNvPr id="0" name=""/>
        <dsp:cNvSpPr/>
      </dsp:nvSpPr>
      <dsp:spPr>
        <a:xfrm>
          <a:off x="0" y="4158805"/>
          <a:ext cx="6543039" cy="818883"/>
        </a:xfrm>
        <a:prstGeom prst="roundRect">
          <a:avLst/>
        </a:prstGeom>
        <a:solidFill>
          <a:schemeClr val="accent1">
            <a:shade val="80000"/>
            <a:hueOff val="-539983"/>
            <a:satOff val="8975"/>
            <a:lumOff val="296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0" i="0" kern="1200">
              <a:solidFill>
                <a:sysClr val="windowText" lastClr="000000"/>
              </a:solidFill>
              <a:latin typeface="Times New Roman" panose="02020603050405020304" pitchFamily="18" charset="0"/>
              <a:cs typeface="Times New Roman" panose="02020603050405020304" pitchFamily="18" charset="0"/>
            </a:rPr>
            <a:t>6.      Готовятся к анализу и обсуждению услышанного или прочитанного.</a:t>
          </a:r>
          <a:endParaRPr lang="en-US" sz="1800" kern="1200">
            <a:solidFill>
              <a:sysClr val="windowText" lastClr="000000"/>
            </a:solidFill>
            <a:latin typeface="Times New Roman" panose="02020603050405020304" pitchFamily="18" charset="0"/>
            <a:cs typeface="Times New Roman" panose="02020603050405020304" pitchFamily="18" charset="0"/>
          </a:endParaRPr>
        </a:p>
      </dsp:txBody>
      <dsp:txXfrm>
        <a:off x="39975" y="4198780"/>
        <a:ext cx="6463089" cy="738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C05FA-2B8E-4E27-A8A4-C93B8B910520}">
      <dsp:nvSpPr>
        <dsp:cNvPr id="0" name=""/>
        <dsp:cNvSpPr/>
      </dsp:nvSpPr>
      <dsp:spPr>
        <a:xfrm>
          <a:off x="0" y="1799"/>
          <a:ext cx="69291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8E7C4-F377-47CD-871D-8C46BF61CCA0}">
      <dsp:nvSpPr>
        <dsp:cNvPr id="0" name=""/>
        <dsp:cNvSpPr/>
      </dsp:nvSpPr>
      <dsp:spPr>
        <a:xfrm>
          <a:off x="0" y="1799"/>
          <a:ext cx="6929120" cy="122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0" i="0" kern="1200">
              <a:latin typeface="Times New Roman" panose="02020603050405020304" pitchFamily="18" charset="0"/>
              <a:cs typeface="Times New Roman" panose="02020603050405020304" pitchFamily="18" charset="0"/>
            </a:rPr>
            <a:t>1.      Посередине чистого листа (классной доски) необходимо написать ключевое слово или тезис, который является «сердцем» текста.</a:t>
          </a:r>
          <a:endParaRPr lang="en-US" sz="1800" kern="1200">
            <a:latin typeface="Times New Roman" panose="02020603050405020304" pitchFamily="18" charset="0"/>
            <a:cs typeface="Times New Roman" panose="02020603050405020304" pitchFamily="18" charset="0"/>
          </a:endParaRPr>
        </a:p>
      </dsp:txBody>
      <dsp:txXfrm>
        <a:off x="0" y="1799"/>
        <a:ext cx="6929120" cy="1227215"/>
      </dsp:txXfrm>
    </dsp:sp>
    <dsp:sp modelId="{19EF873A-C4E5-4A9A-8C3E-B815620475E9}">
      <dsp:nvSpPr>
        <dsp:cNvPr id="0" name=""/>
        <dsp:cNvSpPr/>
      </dsp:nvSpPr>
      <dsp:spPr>
        <a:xfrm>
          <a:off x="0" y="1229015"/>
          <a:ext cx="69291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D45E0-DE28-476A-8770-20A2345CA3BE}">
      <dsp:nvSpPr>
        <dsp:cNvPr id="0" name=""/>
        <dsp:cNvSpPr/>
      </dsp:nvSpPr>
      <dsp:spPr>
        <a:xfrm>
          <a:off x="0" y="1229015"/>
          <a:ext cx="6929120" cy="122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0" i="0" kern="1200">
              <a:latin typeface="Times New Roman" panose="02020603050405020304" pitchFamily="18" charset="0"/>
              <a:cs typeface="Times New Roman" panose="02020603050405020304" pitchFamily="18" charset="0"/>
            </a:rPr>
            <a:t>2.      Вокруг «накидать» слова или предложения, выражающие идеи, факты, образы, подходящие для данной темы. (Модель «планета и ее спутники»).</a:t>
          </a:r>
          <a:endParaRPr lang="en-US" sz="1800" kern="1200">
            <a:latin typeface="Times New Roman" panose="02020603050405020304" pitchFamily="18" charset="0"/>
            <a:cs typeface="Times New Roman" panose="02020603050405020304" pitchFamily="18" charset="0"/>
          </a:endParaRPr>
        </a:p>
      </dsp:txBody>
      <dsp:txXfrm>
        <a:off x="0" y="1229015"/>
        <a:ext cx="6929120" cy="1227215"/>
      </dsp:txXfrm>
    </dsp:sp>
    <dsp:sp modelId="{9309C490-246F-46B5-9F52-256F82E66C98}">
      <dsp:nvSpPr>
        <dsp:cNvPr id="0" name=""/>
        <dsp:cNvSpPr/>
      </dsp:nvSpPr>
      <dsp:spPr>
        <a:xfrm>
          <a:off x="0" y="2456230"/>
          <a:ext cx="69291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2DDEB-1D03-40CE-851D-23B2F4CD5946}">
      <dsp:nvSpPr>
        <dsp:cNvPr id="0" name=""/>
        <dsp:cNvSpPr/>
      </dsp:nvSpPr>
      <dsp:spPr>
        <a:xfrm>
          <a:off x="0" y="2456230"/>
          <a:ext cx="6929120" cy="122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0" i="0" kern="1200">
              <a:latin typeface="Times New Roman" panose="02020603050405020304" pitchFamily="18" charset="0"/>
              <a:cs typeface="Times New Roman" panose="02020603050405020304" pitchFamily="18" charset="0"/>
            </a:rPr>
            <a:t>3.      По мере записи, появившиеся слова соединяются прямыми линиями с ключевым  понятием. У каждого из «спутников» в свою очередь тоже появляются «спутники», устанавливаются новые логические связи.</a:t>
          </a:r>
          <a:endParaRPr lang="en-US" sz="1800" kern="1200">
            <a:latin typeface="Times New Roman" panose="02020603050405020304" pitchFamily="18" charset="0"/>
            <a:cs typeface="Times New Roman" panose="02020603050405020304" pitchFamily="18" charset="0"/>
          </a:endParaRPr>
        </a:p>
      </dsp:txBody>
      <dsp:txXfrm>
        <a:off x="0" y="2456230"/>
        <a:ext cx="6929120" cy="12272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225C9-D304-42EA-9F29-4D79F2EE8D06}">
      <dsp:nvSpPr>
        <dsp:cNvPr id="0" name=""/>
        <dsp:cNvSpPr/>
      </dsp:nvSpPr>
      <dsp:spPr>
        <a:xfrm>
          <a:off x="0" y="1028700"/>
          <a:ext cx="11948160" cy="1371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EB4942-DE37-4C28-A493-AC4520A4A029}">
      <dsp:nvSpPr>
        <dsp:cNvPr id="0" name=""/>
        <dsp:cNvSpPr/>
      </dsp:nvSpPr>
      <dsp:spPr>
        <a:xfrm>
          <a:off x="425" y="0"/>
          <a:ext cx="5227162"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ru-RU" sz="1600" b="0" i="0" kern="1200" dirty="0">
              <a:latin typeface="Times New Roman" panose="02020603050405020304" pitchFamily="18" charset="0"/>
              <a:cs typeface="Times New Roman" panose="02020603050405020304" pitchFamily="18" charset="0"/>
            </a:rPr>
            <a:t>До прочтения текста учебного пособия целесообразно иметь перечень ключевых понятий главы книги (пособия) на основе которых вы можете составить собственный текст, в котором бы фигурировали данные понятия. После прочтения текста полезно сопоставить собственную версию с полученной информацией.</a:t>
          </a:r>
          <a:endParaRPr lang="en-US" sz="1600" kern="1200" dirty="0">
            <a:latin typeface="Times New Roman" panose="02020603050405020304" pitchFamily="18" charset="0"/>
            <a:cs typeface="Times New Roman" panose="02020603050405020304" pitchFamily="18" charset="0"/>
          </a:endParaRPr>
        </a:p>
      </dsp:txBody>
      <dsp:txXfrm>
        <a:off x="425" y="0"/>
        <a:ext cx="5227162" cy="1371600"/>
      </dsp:txXfrm>
    </dsp:sp>
    <dsp:sp modelId="{8FAC8661-D98C-40A5-A86E-29BA92E6D84A}">
      <dsp:nvSpPr>
        <dsp:cNvPr id="0" name=""/>
        <dsp:cNvSpPr/>
      </dsp:nvSpPr>
      <dsp:spPr>
        <a:xfrm>
          <a:off x="2442556" y="1543050"/>
          <a:ext cx="342900" cy="342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FD199-2B3F-4EB3-B781-1D248838EF09}">
      <dsp:nvSpPr>
        <dsp:cNvPr id="0" name=""/>
        <dsp:cNvSpPr/>
      </dsp:nvSpPr>
      <dsp:spPr>
        <a:xfrm>
          <a:off x="5326168" y="2057400"/>
          <a:ext cx="2935231"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ru-RU" sz="1600" b="0" i="0" kern="1200" dirty="0">
              <a:latin typeface="Times New Roman" panose="02020603050405020304" pitchFamily="18" charset="0"/>
              <a:cs typeface="Times New Roman" panose="02020603050405020304" pitchFamily="18" charset="0"/>
            </a:rPr>
            <a:t>Можно предложить две трактовки одного и того же понятия и попросить обосновать, какая из трактовок ближе содержанию главы.</a:t>
          </a:r>
          <a:endParaRPr lang="en-US" sz="1600" kern="1200" dirty="0">
            <a:latin typeface="Times New Roman" panose="02020603050405020304" pitchFamily="18" charset="0"/>
            <a:cs typeface="Times New Roman" panose="02020603050405020304" pitchFamily="18" charset="0"/>
          </a:endParaRPr>
        </a:p>
      </dsp:txBody>
      <dsp:txXfrm>
        <a:off x="5326168" y="2057400"/>
        <a:ext cx="2935231" cy="1371600"/>
      </dsp:txXfrm>
    </dsp:sp>
    <dsp:sp modelId="{2AC318B5-B7D2-49D9-9C86-462E5FE9CCCA}">
      <dsp:nvSpPr>
        <dsp:cNvPr id="0" name=""/>
        <dsp:cNvSpPr/>
      </dsp:nvSpPr>
      <dsp:spPr>
        <a:xfrm>
          <a:off x="6622334" y="1543050"/>
          <a:ext cx="342900" cy="342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C67A3E-5A07-41E7-9B4B-BF06C5613D3C}">
      <dsp:nvSpPr>
        <dsp:cNvPr id="0" name=""/>
        <dsp:cNvSpPr/>
      </dsp:nvSpPr>
      <dsp:spPr>
        <a:xfrm>
          <a:off x="8359981" y="0"/>
          <a:ext cx="2392937"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ru-RU" sz="1600" b="0" i="0" kern="1200" dirty="0">
              <a:latin typeface="Times New Roman" panose="02020603050405020304" pitchFamily="18" charset="0"/>
              <a:cs typeface="Times New Roman" panose="02020603050405020304" pitchFamily="18" charset="0"/>
            </a:rPr>
            <a:t>Полезным представляется задание увязывания понятий в единый кластер, то есть схему взаимосвязи.</a:t>
          </a:r>
          <a:endParaRPr lang="en-US" sz="1600" kern="1200" dirty="0">
            <a:latin typeface="Times New Roman" panose="02020603050405020304" pitchFamily="18" charset="0"/>
            <a:cs typeface="Times New Roman" panose="02020603050405020304" pitchFamily="18" charset="0"/>
          </a:endParaRPr>
        </a:p>
      </dsp:txBody>
      <dsp:txXfrm>
        <a:off x="8359981" y="0"/>
        <a:ext cx="2392937" cy="1371600"/>
      </dsp:txXfrm>
    </dsp:sp>
    <dsp:sp modelId="{BC1A9E8B-B5F3-4CB2-B840-35946AB55849}">
      <dsp:nvSpPr>
        <dsp:cNvPr id="0" name=""/>
        <dsp:cNvSpPr/>
      </dsp:nvSpPr>
      <dsp:spPr>
        <a:xfrm>
          <a:off x="9385000" y="1543050"/>
          <a:ext cx="342900" cy="342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7A877-3E33-40D4-BD7F-0BF3BE2F3413}">
      <dsp:nvSpPr>
        <dsp:cNvPr id="0" name=""/>
        <dsp:cNvSpPr/>
      </dsp:nvSpPr>
      <dsp:spPr>
        <a:xfrm>
          <a:off x="0" y="1514"/>
          <a:ext cx="12019280" cy="0"/>
        </a:xfrm>
        <a:prstGeom prst="line">
          <a:avLst/>
        </a:prstGeom>
        <a:gradFill rotWithShape="0">
          <a:gsLst>
            <a:gs pos="0">
              <a:schemeClr val="accent1">
                <a:alpha val="90000"/>
                <a:hueOff val="0"/>
                <a:satOff val="0"/>
                <a:lumOff val="0"/>
                <a:alphaOff val="0"/>
                <a:tint val="80000"/>
                <a:satMod val="107000"/>
                <a:lumMod val="103000"/>
              </a:schemeClr>
            </a:gs>
            <a:gs pos="100000">
              <a:schemeClr val="accent1">
                <a:alpha val="90000"/>
                <a:hueOff val="0"/>
                <a:satOff val="0"/>
                <a:lumOff val="0"/>
                <a:alphaOff val="0"/>
                <a:tint val="82000"/>
                <a:satMod val="109000"/>
                <a:lumMod val="103000"/>
              </a:schemeClr>
            </a:gs>
          </a:gsLst>
          <a:lin ang="5400000" scaled="0"/>
        </a:gradFill>
        <a:ln w="6350" cap="flat" cmpd="sng" algn="ctr">
          <a:solidFill>
            <a:schemeClr val="accent1">
              <a:alpha val="9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D3F496B-9A23-49CD-BD32-1E048764C244}">
      <dsp:nvSpPr>
        <dsp:cNvPr id="0" name=""/>
        <dsp:cNvSpPr/>
      </dsp:nvSpPr>
      <dsp:spPr>
        <a:xfrm>
          <a:off x="0" y="1514"/>
          <a:ext cx="12019280" cy="103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0" i="0" kern="1200" dirty="0">
              <a:latin typeface="Times New Roman" panose="02020603050405020304" pitchFamily="18" charset="0"/>
              <a:cs typeface="Times New Roman" panose="02020603050405020304" pitchFamily="18" charset="0"/>
            </a:rPr>
            <a:t>заполнение пропусков в уже заполненной таблице по материалам текста;</a:t>
          </a:r>
          <a:endParaRPr lang="en-US" sz="2000" kern="1200" dirty="0">
            <a:latin typeface="Times New Roman" panose="02020603050405020304" pitchFamily="18" charset="0"/>
            <a:cs typeface="Times New Roman" panose="02020603050405020304" pitchFamily="18" charset="0"/>
          </a:endParaRPr>
        </a:p>
      </dsp:txBody>
      <dsp:txXfrm>
        <a:off x="0" y="1514"/>
        <a:ext cx="12019280" cy="1032984"/>
      </dsp:txXfrm>
    </dsp:sp>
    <dsp:sp modelId="{2F586E5D-7638-4264-A503-2729460F115B}">
      <dsp:nvSpPr>
        <dsp:cNvPr id="0" name=""/>
        <dsp:cNvSpPr/>
      </dsp:nvSpPr>
      <dsp:spPr>
        <a:xfrm>
          <a:off x="0" y="1034499"/>
          <a:ext cx="12019280" cy="0"/>
        </a:xfrm>
        <a:prstGeom prst="line">
          <a:avLst/>
        </a:prstGeom>
        <a:gradFill rotWithShape="0">
          <a:gsLst>
            <a:gs pos="0">
              <a:schemeClr val="accent1">
                <a:alpha val="90000"/>
                <a:hueOff val="0"/>
                <a:satOff val="0"/>
                <a:lumOff val="0"/>
                <a:alphaOff val="-20000"/>
                <a:tint val="80000"/>
                <a:satMod val="107000"/>
                <a:lumMod val="103000"/>
              </a:schemeClr>
            </a:gs>
            <a:gs pos="100000">
              <a:schemeClr val="accent1">
                <a:alpha val="90000"/>
                <a:hueOff val="0"/>
                <a:satOff val="0"/>
                <a:lumOff val="0"/>
                <a:alphaOff val="-20000"/>
                <a:tint val="82000"/>
                <a:satMod val="109000"/>
                <a:lumMod val="103000"/>
              </a:schemeClr>
            </a:gs>
          </a:gsLst>
          <a:lin ang="5400000" scaled="0"/>
        </a:gradFill>
        <a:ln w="6350" cap="flat" cmpd="sng" algn="ctr">
          <a:solidFill>
            <a:schemeClr val="accent1">
              <a:alpha val="90000"/>
              <a:hueOff val="0"/>
              <a:satOff val="0"/>
              <a:lumOff val="0"/>
              <a:alphaOff val="-20000"/>
            </a:schemeClr>
          </a:solidFill>
          <a:prstDash val="solid"/>
        </a:ln>
        <a:effectLst/>
      </dsp:spPr>
      <dsp:style>
        <a:lnRef idx="1">
          <a:scrgbClr r="0" g="0" b="0"/>
        </a:lnRef>
        <a:fillRef idx="2">
          <a:scrgbClr r="0" g="0" b="0"/>
        </a:fillRef>
        <a:effectRef idx="1">
          <a:scrgbClr r="0" g="0" b="0"/>
        </a:effectRef>
        <a:fontRef idx="minor">
          <a:schemeClr val="dk1"/>
        </a:fontRef>
      </dsp:style>
    </dsp:sp>
    <dsp:sp modelId="{675B475B-55D2-43E8-8101-0F1E1668B977}">
      <dsp:nvSpPr>
        <dsp:cNvPr id="0" name=""/>
        <dsp:cNvSpPr/>
      </dsp:nvSpPr>
      <dsp:spPr>
        <a:xfrm>
          <a:off x="0" y="1034499"/>
          <a:ext cx="12019280" cy="103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0" i="0" kern="1200">
              <a:latin typeface="Times New Roman" panose="02020603050405020304" pitchFamily="18" charset="0"/>
              <a:cs typeface="Times New Roman" panose="02020603050405020304" pitchFamily="18" charset="0"/>
            </a:rPr>
            <a:t>описание логики построения таблицы;</a:t>
          </a:r>
          <a:endParaRPr lang="en-US" sz="2000" kern="1200">
            <a:latin typeface="Times New Roman" panose="02020603050405020304" pitchFamily="18" charset="0"/>
            <a:cs typeface="Times New Roman" panose="02020603050405020304" pitchFamily="18" charset="0"/>
          </a:endParaRPr>
        </a:p>
      </dsp:txBody>
      <dsp:txXfrm>
        <a:off x="0" y="1034499"/>
        <a:ext cx="12019280" cy="1032984"/>
      </dsp:txXfrm>
    </dsp:sp>
    <dsp:sp modelId="{7E299ADD-4A5F-4D67-A223-DCC26CAC6379}">
      <dsp:nvSpPr>
        <dsp:cNvPr id="0" name=""/>
        <dsp:cNvSpPr/>
      </dsp:nvSpPr>
      <dsp:spPr>
        <a:xfrm>
          <a:off x="0" y="2067483"/>
          <a:ext cx="12019280" cy="0"/>
        </a:xfrm>
        <a:prstGeom prst="line">
          <a:avLst/>
        </a:prstGeom>
        <a:gradFill rotWithShape="0">
          <a:gsLst>
            <a:gs pos="0">
              <a:schemeClr val="accent1">
                <a:alpha val="90000"/>
                <a:hueOff val="0"/>
                <a:satOff val="0"/>
                <a:lumOff val="0"/>
                <a:alphaOff val="-40000"/>
                <a:tint val="80000"/>
                <a:satMod val="107000"/>
                <a:lumMod val="103000"/>
              </a:schemeClr>
            </a:gs>
            <a:gs pos="100000">
              <a:schemeClr val="accent1">
                <a:alpha val="90000"/>
                <a:hueOff val="0"/>
                <a:satOff val="0"/>
                <a:lumOff val="0"/>
                <a:alphaOff val="-40000"/>
                <a:tint val="82000"/>
                <a:satMod val="109000"/>
                <a:lumMod val="103000"/>
              </a:schemeClr>
            </a:gs>
          </a:gsLst>
          <a:lin ang="5400000" scaled="0"/>
        </a:gradFill>
        <a:ln w="6350" cap="flat" cmpd="sng" algn="ctr">
          <a:solidFill>
            <a:schemeClr val="accent1">
              <a:alpha val="90000"/>
              <a:hueOff val="0"/>
              <a:satOff val="0"/>
              <a:lumOff val="0"/>
              <a:alphaOff val="-40000"/>
            </a:schemeClr>
          </a:solidFill>
          <a:prstDash val="solid"/>
        </a:ln>
        <a:effectLst/>
      </dsp:spPr>
      <dsp:style>
        <a:lnRef idx="1">
          <a:scrgbClr r="0" g="0" b="0"/>
        </a:lnRef>
        <a:fillRef idx="2">
          <a:scrgbClr r="0" g="0" b="0"/>
        </a:fillRef>
        <a:effectRef idx="1">
          <a:scrgbClr r="0" g="0" b="0"/>
        </a:effectRef>
        <a:fontRef idx="minor">
          <a:schemeClr val="dk1"/>
        </a:fontRef>
      </dsp:style>
    </dsp:sp>
    <dsp:sp modelId="{C51C2F74-FE32-4557-A03E-A3EB08121051}">
      <dsp:nvSpPr>
        <dsp:cNvPr id="0" name=""/>
        <dsp:cNvSpPr/>
      </dsp:nvSpPr>
      <dsp:spPr>
        <a:xfrm>
          <a:off x="0" y="2067483"/>
          <a:ext cx="12019280" cy="103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0" i="0" kern="1200">
              <a:latin typeface="Times New Roman" panose="02020603050405020304" pitchFamily="18" charset="0"/>
              <a:cs typeface="Times New Roman" panose="02020603050405020304" pitchFamily="18" charset="0"/>
            </a:rPr>
            <a:t>построение таблицы по образцу, когда заполнены только первый столбец и первая строка и т.д.</a:t>
          </a:r>
          <a:endParaRPr lang="en-US" sz="2000" kern="1200">
            <a:latin typeface="Times New Roman" panose="02020603050405020304" pitchFamily="18" charset="0"/>
            <a:cs typeface="Times New Roman" panose="02020603050405020304" pitchFamily="18" charset="0"/>
          </a:endParaRPr>
        </a:p>
      </dsp:txBody>
      <dsp:txXfrm>
        <a:off x="0" y="2067483"/>
        <a:ext cx="12019280" cy="10329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CE598-4BAA-4462-BECF-5FF864B1D665}">
      <dsp:nvSpPr>
        <dsp:cNvPr id="0" name=""/>
        <dsp:cNvSpPr/>
      </dsp:nvSpPr>
      <dsp:spPr>
        <a:xfrm>
          <a:off x="0" y="415840"/>
          <a:ext cx="4978400" cy="1216800"/>
        </a:xfrm>
        <a:prstGeom prst="roundRect">
          <a:avLst/>
        </a:prstGeom>
        <a:solidFill>
          <a:schemeClr val="lt1">
            <a:hueOff val="0"/>
            <a:satOff val="0"/>
            <a:lumOff val="0"/>
            <a:alphaOff val="0"/>
          </a:schemeClr>
        </a:solidFill>
        <a:ln w="317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baseline="0" dirty="0">
              <a:latin typeface="Times New Roman" panose="02020603050405020304" pitchFamily="18" charset="0"/>
              <a:cs typeface="Times New Roman" panose="02020603050405020304" pitchFamily="18" charset="0"/>
            </a:rPr>
            <a:t>1 </a:t>
          </a:r>
          <a:r>
            <a:rPr lang="en-US" sz="1800" b="1" i="1" kern="1200" baseline="0" dirty="0" err="1">
              <a:latin typeface="Times New Roman" panose="02020603050405020304" pitchFamily="18" charset="0"/>
              <a:cs typeface="Times New Roman" panose="02020603050405020304" pitchFamily="18" charset="0"/>
            </a:rPr>
            <a:t>шаг</a:t>
          </a:r>
          <a:r>
            <a:rPr lang="en-US" sz="1800" b="1" i="1"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До</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знакомства</a:t>
          </a:r>
          <a:r>
            <a:rPr lang="en-US" sz="1800" b="0" i="0" kern="1200" baseline="0" dirty="0">
              <a:latin typeface="Times New Roman" panose="02020603050405020304" pitchFamily="18" charset="0"/>
              <a:cs typeface="Times New Roman" panose="02020603050405020304" pitchFamily="18" charset="0"/>
            </a:rPr>
            <a:t> с </a:t>
          </a:r>
          <a:r>
            <a:rPr lang="en-US" sz="1800" b="0" i="0" kern="1200" baseline="0" dirty="0" err="1">
              <a:latin typeface="Times New Roman" panose="02020603050405020304" pitchFamily="18" charset="0"/>
              <a:cs typeface="Times New Roman" panose="02020603050405020304" pitchFamily="18" charset="0"/>
            </a:rPr>
            <a:t>текстом</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модулем</a:t>
          </a:r>
          <a:r>
            <a:rPr lang="en-US" sz="1800" b="0" i="0" kern="1200" baseline="0" dirty="0">
              <a:latin typeface="Times New Roman" panose="02020603050405020304" pitchFamily="18" charset="0"/>
              <a:cs typeface="Times New Roman" panose="02020603050405020304" pitchFamily="18" charset="0"/>
            </a:rPr>
            <a:t> в </a:t>
          </a:r>
          <a:r>
            <a:rPr lang="en-US" sz="1800" b="0" i="0" kern="1200" baseline="0" dirty="0" err="1">
              <a:latin typeface="Times New Roman" panose="02020603050405020304" pitchFamily="18" charset="0"/>
              <a:cs typeface="Times New Roman" panose="02020603050405020304" pitchFamily="18" charset="0"/>
            </a:rPr>
            <a:t>целом</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вы</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самостоятельно</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или</a:t>
          </a:r>
          <a:r>
            <a:rPr lang="en-US" sz="1800" b="0" i="0" kern="1200" baseline="0" dirty="0">
              <a:latin typeface="Times New Roman" panose="02020603050405020304" pitchFamily="18" charset="0"/>
              <a:cs typeface="Times New Roman" panose="02020603050405020304" pitchFamily="18" charset="0"/>
            </a:rPr>
            <a:t> в </a:t>
          </a:r>
          <a:r>
            <a:rPr lang="en-US" sz="1800" b="0" i="0" kern="1200" baseline="0" dirty="0" err="1">
              <a:latin typeface="Times New Roman" panose="02020603050405020304" pitchFamily="18" charset="0"/>
              <a:cs typeface="Times New Roman" panose="02020603050405020304" pitchFamily="18" charset="0"/>
            </a:rPr>
            <a:t>группе</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заполняете</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первый</a:t>
          </a:r>
          <a:r>
            <a:rPr lang="en-US" sz="1800" b="0" i="0" kern="1200" baseline="0" dirty="0">
              <a:latin typeface="Times New Roman" panose="02020603050405020304" pitchFamily="18" charset="0"/>
              <a:cs typeface="Times New Roman" panose="02020603050405020304" pitchFamily="18" charset="0"/>
            </a:rPr>
            <a:t> и </a:t>
          </a:r>
          <a:r>
            <a:rPr lang="en-US" sz="1800" b="0" i="0" kern="1200" baseline="0" dirty="0" err="1">
              <a:latin typeface="Times New Roman" panose="02020603050405020304" pitchFamily="18" charset="0"/>
              <a:cs typeface="Times New Roman" panose="02020603050405020304" pitchFamily="18" charset="0"/>
            </a:rPr>
            <a:t>второй</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столбики</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таблицы</a:t>
          </a:r>
          <a:r>
            <a:rPr lang="en-US" sz="1800" b="0" i="0" kern="1200" baseline="0" dirty="0">
              <a:latin typeface="Times New Roman" panose="02020603050405020304" pitchFamily="18" charset="0"/>
              <a:cs typeface="Times New Roman" panose="02020603050405020304" pitchFamily="18" charset="0"/>
            </a:rPr>
            <a:t> «Знаю», «Хочу узнать».</a:t>
          </a:r>
          <a:endParaRPr lang="en-US" sz="1800" b="0" i="0" kern="1200" dirty="0">
            <a:latin typeface="Times New Roman" panose="02020603050405020304" pitchFamily="18" charset="0"/>
            <a:cs typeface="Times New Roman" panose="02020603050405020304" pitchFamily="18" charset="0"/>
          </a:endParaRPr>
        </a:p>
      </dsp:txBody>
      <dsp:txXfrm>
        <a:off x="59399" y="475239"/>
        <a:ext cx="4859602" cy="1098002"/>
      </dsp:txXfrm>
    </dsp:sp>
    <dsp:sp modelId="{EE727F98-1897-4397-89A4-99FA2AC4BB53}">
      <dsp:nvSpPr>
        <dsp:cNvPr id="0" name=""/>
        <dsp:cNvSpPr/>
      </dsp:nvSpPr>
      <dsp:spPr>
        <a:xfrm>
          <a:off x="0" y="1819840"/>
          <a:ext cx="4978400" cy="1216800"/>
        </a:xfrm>
        <a:prstGeom prst="roundRect">
          <a:avLst/>
        </a:prstGeom>
        <a:solidFill>
          <a:schemeClr val="lt1">
            <a:hueOff val="0"/>
            <a:satOff val="0"/>
            <a:lumOff val="0"/>
            <a:alphaOff val="0"/>
          </a:schemeClr>
        </a:solidFill>
        <a:ln w="317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baseline="0" dirty="0">
              <a:latin typeface="Times New Roman" panose="02020603050405020304" pitchFamily="18" charset="0"/>
              <a:cs typeface="Times New Roman" panose="02020603050405020304" pitchFamily="18" charset="0"/>
            </a:rPr>
            <a:t>2 </a:t>
          </a:r>
          <a:r>
            <a:rPr lang="en-US" sz="1800" b="1" i="1" kern="1200" baseline="0" dirty="0" err="1">
              <a:latin typeface="Times New Roman" panose="02020603050405020304" pitchFamily="18" charset="0"/>
              <a:cs typeface="Times New Roman" panose="02020603050405020304" pitchFamily="18" charset="0"/>
            </a:rPr>
            <a:t>шаг</a:t>
          </a:r>
          <a:r>
            <a:rPr lang="en-US" sz="1800" b="1" i="1"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По</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ходу</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знакомства</a:t>
          </a:r>
          <a:r>
            <a:rPr lang="en-US" sz="1800" b="0" i="0" kern="1200" baseline="0" dirty="0">
              <a:latin typeface="Times New Roman" panose="02020603050405020304" pitchFamily="18" charset="0"/>
              <a:cs typeface="Times New Roman" panose="02020603050405020304" pitchFamily="18" charset="0"/>
            </a:rPr>
            <a:t> с </a:t>
          </a:r>
          <a:r>
            <a:rPr lang="en-US" sz="1800" b="0" i="0" kern="1200" baseline="0" dirty="0" err="1">
              <a:latin typeface="Times New Roman" panose="02020603050405020304" pitchFamily="18" charset="0"/>
              <a:cs typeface="Times New Roman" panose="02020603050405020304" pitchFamily="18" charset="0"/>
            </a:rPr>
            <a:t>текстом</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содержанием</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курса</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вы</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далее</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заполняете</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графу</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Узнал</a:t>
          </a:r>
          <a:r>
            <a:rPr lang="en-US" sz="1800" b="0" i="0" kern="1200" baseline="0" dirty="0">
              <a:latin typeface="Times New Roman" panose="02020603050405020304" pitchFamily="18" charset="0"/>
              <a:cs typeface="Times New Roman" panose="02020603050405020304" pitchFamily="18" charset="0"/>
            </a:rPr>
            <a:t>».</a:t>
          </a:r>
          <a:endParaRPr lang="en-US" sz="1800" b="0" i="0" kern="1200" dirty="0">
            <a:latin typeface="Times New Roman" panose="02020603050405020304" pitchFamily="18" charset="0"/>
            <a:cs typeface="Times New Roman" panose="02020603050405020304" pitchFamily="18" charset="0"/>
          </a:endParaRPr>
        </a:p>
      </dsp:txBody>
      <dsp:txXfrm>
        <a:off x="59399" y="1879239"/>
        <a:ext cx="4859602" cy="1098002"/>
      </dsp:txXfrm>
    </dsp:sp>
    <dsp:sp modelId="{E007DDBE-CBC0-4145-B8A5-3FC3D3FB06ED}">
      <dsp:nvSpPr>
        <dsp:cNvPr id="0" name=""/>
        <dsp:cNvSpPr/>
      </dsp:nvSpPr>
      <dsp:spPr>
        <a:xfrm>
          <a:off x="0" y="3223840"/>
          <a:ext cx="4978400" cy="1216800"/>
        </a:xfrm>
        <a:prstGeom prst="roundRect">
          <a:avLst/>
        </a:prstGeom>
        <a:solidFill>
          <a:schemeClr val="lt1">
            <a:hueOff val="0"/>
            <a:satOff val="0"/>
            <a:lumOff val="0"/>
            <a:alphaOff val="0"/>
          </a:schemeClr>
        </a:solidFill>
        <a:ln w="317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baseline="0" dirty="0">
              <a:latin typeface="Times New Roman" panose="02020603050405020304" pitchFamily="18" charset="0"/>
              <a:cs typeface="Times New Roman" panose="02020603050405020304" pitchFamily="18" charset="0"/>
            </a:rPr>
            <a:t>3 </a:t>
          </a:r>
          <a:r>
            <a:rPr lang="en-US" sz="1800" b="1" i="1" kern="1200" baseline="0" dirty="0" err="1">
              <a:latin typeface="Times New Roman" panose="02020603050405020304" pitchFamily="18" charset="0"/>
              <a:cs typeface="Times New Roman" panose="02020603050405020304" pitchFamily="18" charset="0"/>
            </a:rPr>
            <a:t>шаг</a:t>
          </a:r>
          <a:r>
            <a:rPr lang="en-US" sz="1800" b="1" i="1"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Подведение</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итогов</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сопоставление</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содержания</a:t>
          </a:r>
          <a:r>
            <a:rPr lang="en-US" sz="1800" b="0" i="0" kern="1200" baseline="0" dirty="0">
              <a:latin typeface="Times New Roman" panose="02020603050405020304" pitchFamily="18" charset="0"/>
              <a:cs typeface="Times New Roman" panose="02020603050405020304" pitchFamily="18" charset="0"/>
            </a:rPr>
            <a:t> </a:t>
          </a:r>
          <a:r>
            <a:rPr lang="en-US" sz="1800" b="0" i="0" kern="1200" baseline="0" dirty="0" err="1">
              <a:latin typeface="Times New Roman" panose="02020603050405020304" pitchFamily="18" charset="0"/>
              <a:cs typeface="Times New Roman" panose="02020603050405020304" pitchFamily="18" charset="0"/>
            </a:rPr>
            <a:t>граф</a:t>
          </a:r>
          <a:r>
            <a:rPr lang="en-US" sz="1800" b="0" i="0" kern="1200" baseline="0" dirty="0">
              <a:latin typeface="Times New Roman" panose="02020603050405020304" pitchFamily="18" charset="0"/>
              <a:cs typeface="Times New Roman" panose="02020603050405020304" pitchFamily="18" charset="0"/>
            </a:rPr>
            <a:t>.</a:t>
          </a:r>
          <a:endParaRPr lang="en-US" sz="1800" b="0" i="0" kern="1200" dirty="0">
            <a:latin typeface="Times New Roman" panose="02020603050405020304" pitchFamily="18" charset="0"/>
            <a:cs typeface="Times New Roman" panose="02020603050405020304" pitchFamily="18" charset="0"/>
          </a:endParaRPr>
        </a:p>
      </dsp:txBody>
      <dsp:txXfrm>
        <a:off x="59399" y="3283239"/>
        <a:ext cx="4859602"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8FE79-A202-42B8-9E89-8CCFF2DAD2A2}">
      <dsp:nvSpPr>
        <dsp:cNvPr id="0" name=""/>
        <dsp:cNvSpPr/>
      </dsp:nvSpPr>
      <dsp:spPr>
        <a:xfrm>
          <a:off x="0" y="26906"/>
          <a:ext cx="6705600" cy="67084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0" i="0" kern="1200">
              <a:latin typeface="Times New Roman" panose="02020603050405020304" pitchFamily="18" charset="0"/>
              <a:cs typeface="Times New Roman" panose="02020603050405020304" pitchFamily="18" charset="0"/>
            </a:rPr>
            <a:t>временем, которое на него тратится;</a:t>
          </a:r>
          <a:endParaRPr lang="en-US" sz="1800" kern="1200">
            <a:latin typeface="Times New Roman" panose="02020603050405020304" pitchFamily="18" charset="0"/>
            <a:cs typeface="Times New Roman" panose="02020603050405020304" pitchFamily="18" charset="0"/>
          </a:endParaRPr>
        </a:p>
      </dsp:txBody>
      <dsp:txXfrm>
        <a:off x="32748" y="59654"/>
        <a:ext cx="6640104" cy="605350"/>
      </dsp:txXfrm>
    </dsp:sp>
    <dsp:sp modelId="{746CA598-6DFE-4189-9433-CF5A40E6DD7C}">
      <dsp:nvSpPr>
        <dsp:cNvPr id="0" name=""/>
        <dsp:cNvSpPr/>
      </dsp:nvSpPr>
      <dsp:spPr>
        <a:xfrm>
          <a:off x="0" y="712153"/>
          <a:ext cx="6705600" cy="75076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0" i="0" kern="1200" dirty="0">
              <a:latin typeface="Times New Roman" panose="02020603050405020304" pitchFamily="18" charset="0"/>
              <a:cs typeface="Times New Roman" panose="02020603050405020304" pitchFamily="18" charset="0"/>
            </a:rPr>
            <a:t>умением строить логичные композиции (в уже известной нам логике, например, вызов, изложение тезисов, аргументация, выводы);</a:t>
          </a:r>
          <a:endParaRPr lang="en-US" sz="1800" kern="1200" dirty="0">
            <a:latin typeface="Times New Roman" panose="02020603050405020304" pitchFamily="18" charset="0"/>
            <a:cs typeface="Times New Roman" panose="02020603050405020304" pitchFamily="18" charset="0"/>
          </a:endParaRPr>
        </a:p>
      </dsp:txBody>
      <dsp:txXfrm>
        <a:off x="36649" y="748802"/>
        <a:ext cx="6632302" cy="677465"/>
      </dsp:txXfrm>
    </dsp:sp>
    <dsp:sp modelId="{F1C2A8C0-42C2-4D85-8E4F-8F60997B1A15}">
      <dsp:nvSpPr>
        <dsp:cNvPr id="0" name=""/>
        <dsp:cNvSpPr/>
      </dsp:nvSpPr>
      <dsp:spPr>
        <a:xfrm>
          <a:off x="0" y="1477317"/>
          <a:ext cx="6705600" cy="57914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0" i="0" kern="1200">
              <a:latin typeface="Times New Roman" panose="02020603050405020304" pitchFamily="18" charset="0"/>
              <a:cs typeface="Times New Roman" panose="02020603050405020304" pitchFamily="18" charset="0"/>
            </a:rPr>
            <a:t>художественным даром автора, выразительностью речи, богатством  привлекаемого культурного контекста и т.д.</a:t>
          </a:r>
          <a:endParaRPr lang="en-US" sz="1800" kern="1200">
            <a:latin typeface="Times New Roman" panose="02020603050405020304" pitchFamily="18" charset="0"/>
            <a:cs typeface="Times New Roman" panose="02020603050405020304" pitchFamily="18" charset="0"/>
          </a:endParaRPr>
        </a:p>
      </dsp:txBody>
      <dsp:txXfrm>
        <a:off x="28272" y="1505589"/>
        <a:ext cx="6649056" cy="5226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DA5F7F8-022F-4E93-BD2D-D598753C845F}" type="datetimeFigureOut">
              <a:rPr lang="ru-RU" smtClean="0"/>
              <a:t>19.12.2023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BABD0D-0FFF-4FF4-8EBF-466791FED2D8}" type="slidenum">
              <a:rPr lang="ru-RU" smtClean="0"/>
              <a:t>‹#›</a:t>
            </a:fld>
            <a:endParaRPr lang="ru-RU"/>
          </a:p>
        </p:txBody>
      </p:sp>
    </p:spTree>
    <p:extLst>
      <p:ext uri="{BB962C8B-B14F-4D97-AF65-F5344CB8AC3E}">
        <p14:creationId xmlns:p14="http://schemas.microsoft.com/office/powerpoint/2010/main" val="100498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A5F7F8-022F-4E93-BD2D-D598753C845F}" type="datetimeFigureOut">
              <a:rPr lang="ru-RU" smtClean="0"/>
              <a:t>19.12.2023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BABD0D-0FFF-4FF4-8EBF-466791FED2D8}" type="slidenum">
              <a:rPr lang="ru-RU" smtClean="0"/>
              <a:t>‹#›</a:t>
            </a:fld>
            <a:endParaRPr lang="ru-RU"/>
          </a:p>
        </p:txBody>
      </p:sp>
    </p:spTree>
    <p:extLst>
      <p:ext uri="{BB962C8B-B14F-4D97-AF65-F5344CB8AC3E}">
        <p14:creationId xmlns:p14="http://schemas.microsoft.com/office/powerpoint/2010/main" val="22201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A5F7F8-022F-4E93-BD2D-D598753C845F}" type="datetimeFigureOut">
              <a:rPr lang="ru-RU" smtClean="0"/>
              <a:t>19.12.2023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BABD0D-0FFF-4FF4-8EBF-466791FED2D8}" type="slidenum">
              <a:rPr lang="ru-RU" smtClean="0"/>
              <a:t>‹#›</a:t>
            </a:fld>
            <a:endParaRPr lang="ru-RU"/>
          </a:p>
        </p:txBody>
      </p:sp>
    </p:spTree>
    <p:extLst>
      <p:ext uri="{BB962C8B-B14F-4D97-AF65-F5344CB8AC3E}">
        <p14:creationId xmlns:p14="http://schemas.microsoft.com/office/powerpoint/2010/main" val="199757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DA5F7F8-022F-4E93-BD2D-D598753C845F}" type="datetimeFigureOut">
              <a:rPr lang="ru-RU" smtClean="0"/>
              <a:t>19.12.2023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3BABD0D-0FFF-4FF4-8EBF-466791FED2D8}" type="slidenum">
              <a:rPr lang="ru-RU" smtClean="0"/>
              <a:t>‹#›</a:t>
            </a:fld>
            <a:endParaRPr lang="ru-RU"/>
          </a:p>
        </p:txBody>
      </p:sp>
    </p:spTree>
    <p:extLst>
      <p:ext uri="{BB962C8B-B14F-4D97-AF65-F5344CB8AC3E}">
        <p14:creationId xmlns:p14="http://schemas.microsoft.com/office/powerpoint/2010/main" val="234326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DA5F7F8-022F-4E93-BD2D-D598753C845F}" type="datetimeFigureOut">
              <a:rPr lang="ru-RU" smtClean="0"/>
              <a:t>19.12.2023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BABD0D-0FFF-4FF4-8EBF-466791FED2D8}" type="slidenum">
              <a:rPr lang="ru-RU" smtClean="0"/>
              <a:t>‹#›</a:t>
            </a:fld>
            <a:endParaRPr lang="ru-RU"/>
          </a:p>
        </p:txBody>
      </p:sp>
    </p:spTree>
    <p:extLst>
      <p:ext uri="{BB962C8B-B14F-4D97-AF65-F5344CB8AC3E}">
        <p14:creationId xmlns:p14="http://schemas.microsoft.com/office/powerpoint/2010/main" val="281249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3DA5F7F8-022F-4E93-BD2D-D598753C845F}" type="datetimeFigureOut">
              <a:rPr lang="ru-RU" smtClean="0"/>
              <a:t>19.12.2023</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E3BABD0D-0FFF-4FF4-8EBF-466791FED2D8}" type="slidenum">
              <a:rPr lang="ru-RU" smtClean="0"/>
              <a:t>‹#›</a:t>
            </a:fld>
            <a:endParaRPr lang="ru-RU"/>
          </a:p>
        </p:txBody>
      </p:sp>
    </p:spTree>
    <p:extLst>
      <p:ext uri="{BB962C8B-B14F-4D97-AF65-F5344CB8AC3E}">
        <p14:creationId xmlns:p14="http://schemas.microsoft.com/office/powerpoint/2010/main" val="365574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3DA5F7F8-022F-4E93-BD2D-D598753C845F}" type="datetimeFigureOut">
              <a:rPr lang="ru-RU" smtClean="0"/>
              <a:t>19.12.2023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3BABD0D-0FFF-4FF4-8EBF-466791FED2D8}"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42720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DA5F7F8-022F-4E93-BD2D-D598753C845F}" type="datetimeFigureOut">
              <a:rPr lang="ru-RU" smtClean="0"/>
              <a:t>19.12.2023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3BABD0D-0FFF-4FF4-8EBF-466791FED2D8}" type="slidenum">
              <a:rPr lang="ru-RU" smtClean="0"/>
              <a:t>‹#›</a:t>
            </a:fld>
            <a:endParaRPr lang="ru-RU"/>
          </a:p>
        </p:txBody>
      </p:sp>
    </p:spTree>
    <p:extLst>
      <p:ext uri="{BB962C8B-B14F-4D97-AF65-F5344CB8AC3E}">
        <p14:creationId xmlns:p14="http://schemas.microsoft.com/office/powerpoint/2010/main" val="151921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5F7F8-022F-4E93-BD2D-D598753C845F}" type="datetimeFigureOut">
              <a:rPr lang="ru-RU" smtClean="0"/>
              <a:t>19.12.2023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3BABD0D-0FFF-4FF4-8EBF-466791FED2D8}" type="slidenum">
              <a:rPr lang="ru-RU" smtClean="0"/>
              <a:t>‹#›</a:t>
            </a:fld>
            <a:endParaRPr lang="ru-RU"/>
          </a:p>
        </p:txBody>
      </p:sp>
    </p:spTree>
    <p:extLst>
      <p:ext uri="{BB962C8B-B14F-4D97-AF65-F5344CB8AC3E}">
        <p14:creationId xmlns:p14="http://schemas.microsoft.com/office/powerpoint/2010/main" val="176604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3DA5F7F8-022F-4E93-BD2D-D598753C845F}" type="datetimeFigureOut">
              <a:rPr lang="ru-RU" smtClean="0"/>
              <a:t>19.12.2023</a:t>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ru-RU"/>
          </a:p>
        </p:txBody>
      </p:sp>
      <p:sp>
        <p:nvSpPr>
          <p:cNvPr id="11" name="Slide Number Placeholder 10"/>
          <p:cNvSpPr>
            <a:spLocks noGrp="1"/>
          </p:cNvSpPr>
          <p:nvPr>
            <p:ph type="sldNum" sz="quarter" idx="12"/>
          </p:nvPr>
        </p:nvSpPr>
        <p:spPr/>
        <p:txBody>
          <a:bodyPr/>
          <a:lstStyle/>
          <a:p>
            <a:fld id="{E3BABD0D-0FFF-4FF4-8EBF-466791FED2D8}" type="slidenum">
              <a:rPr lang="ru-RU" smtClean="0"/>
              <a:t>‹#›</a:t>
            </a:fld>
            <a:endParaRPr lang="ru-RU"/>
          </a:p>
        </p:txBody>
      </p:sp>
    </p:spTree>
    <p:extLst>
      <p:ext uri="{BB962C8B-B14F-4D97-AF65-F5344CB8AC3E}">
        <p14:creationId xmlns:p14="http://schemas.microsoft.com/office/powerpoint/2010/main" val="258117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DA5F7F8-022F-4E93-BD2D-D598753C845F}" type="datetimeFigureOut">
              <a:rPr lang="ru-RU" smtClean="0"/>
              <a:t>19.12.2023</a:t>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ru-RU"/>
          </a:p>
        </p:txBody>
      </p:sp>
      <p:sp>
        <p:nvSpPr>
          <p:cNvPr id="10" name="Slide Number Placeholder 9"/>
          <p:cNvSpPr>
            <a:spLocks noGrp="1"/>
          </p:cNvSpPr>
          <p:nvPr>
            <p:ph type="sldNum" sz="quarter" idx="12"/>
          </p:nvPr>
        </p:nvSpPr>
        <p:spPr/>
        <p:txBody>
          <a:bodyPr/>
          <a:lstStyle/>
          <a:p>
            <a:fld id="{E3BABD0D-0FFF-4FF4-8EBF-466791FED2D8}" type="slidenum">
              <a:rPr lang="ru-RU" smtClean="0"/>
              <a:t>‹#›</a:t>
            </a:fld>
            <a:endParaRPr lang="ru-RU"/>
          </a:p>
        </p:txBody>
      </p:sp>
    </p:spTree>
    <p:extLst>
      <p:ext uri="{BB962C8B-B14F-4D97-AF65-F5344CB8AC3E}">
        <p14:creationId xmlns:p14="http://schemas.microsoft.com/office/powerpoint/2010/main" val="383140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DA5F7F8-022F-4E93-BD2D-D598753C845F}" type="datetimeFigureOut">
              <a:rPr lang="ru-RU" smtClean="0"/>
              <a:t>19.12.2023</a:t>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3BABD0D-0FFF-4FF4-8EBF-466791FED2D8}" type="slidenum">
              <a:rPr lang="ru-RU" smtClean="0"/>
              <a:t>‹#›</a:t>
            </a:fld>
            <a:endParaRPr lang="ru-RU"/>
          </a:p>
        </p:txBody>
      </p:sp>
    </p:spTree>
    <p:extLst>
      <p:ext uri="{BB962C8B-B14F-4D97-AF65-F5344CB8AC3E}">
        <p14:creationId xmlns:p14="http://schemas.microsoft.com/office/powerpoint/2010/main" val="13100131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Изображение выглядит как Красочность, творческий подход&#10;&#10;Автоматически созданное описание">
            <a:extLst>
              <a:ext uri="{FF2B5EF4-FFF2-40B4-BE49-F238E27FC236}">
                <a16:creationId xmlns:a16="http://schemas.microsoft.com/office/drawing/2014/main" id="{63AC6899-B294-C03C-A72D-A5188D48FB80}"/>
              </a:ext>
            </a:extLst>
          </p:cNvPr>
          <p:cNvPicPr>
            <a:picLocks noChangeAspect="1"/>
          </p:cNvPicPr>
          <p:nvPr/>
        </p:nvPicPr>
        <p:blipFill rotWithShape="1">
          <a:blip r:embed="rId2">
            <a:duotone>
              <a:schemeClr val="accent2">
                <a:shade val="45000"/>
                <a:satMod val="135000"/>
              </a:schemeClr>
              <a:prstClr val="white"/>
            </a:duotone>
            <a:alphaModFix amt="70000"/>
          </a:blip>
          <a:srcRect t="27579" b="16171"/>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3084E824-09AB-600C-3885-74FA8F1DACB2}"/>
              </a:ext>
            </a:extLst>
          </p:cNvPr>
          <p:cNvSpPr>
            <a:spLocks noGrp="1"/>
          </p:cNvSpPr>
          <p:nvPr>
            <p:ph type="ctrTitle"/>
          </p:nvPr>
        </p:nvSpPr>
        <p:spPr>
          <a:xfrm>
            <a:off x="1600200" y="2386744"/>
            <a:ext cx="8991600" cy="1645920"/>
          </a:xfrm>
        </p:spPr>
        <p:txBody>
          <a:bodyPr>
            <a:normAutofit/>
          </a:bodyPr>
          <a:lstStyle/>
          <a:p>
            <a:r>
              <a:rPr lang="ru-RU" b="1" i="0" dirty="0">
                <a:solidFill>
                  <a:srgbClr val="000000"/>
                </a:solidFill>
                <a:effectLst/>
                <a:latin typeface="Times New Roman" panose="02020603050405020304" pitchFamily="18" charset="0"/>
              </a:rPr>
              <a:t>Технология критического мышления</a:t>
            </a:r>
            <a:endParaRPr lang="en-US" dirty="0"/>
          </a:p>
        </p:txBody>
      </p:sp>
    </p:spTree>
    <p:extLst>
      <p:ext uri="{BB962C8B-B14F-4D97-AF65-F5344CB8AC3E}">
        <p14:creationId xmlns:p14="http://schemas.microsoft.com/office/powerpoint/2010/main" val="211218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61D172-3A70-B0EE-E4AE-FCE217DD4028}"/>
              </a:ext>
            </a:extLst>
          </p:cNvPr>
          <p:cNvSpPr>
            <a:spLocks noGrp="1"/>
          </p:cNvSpPr>
          <p:nvPr>
            <p:ph type="title"/>
          </p:nvPr>
        </p:nvSpPr>
        <p:spPr>
          <a:xfrm>
            <a:off x="2265680" y="162933"/>
            <a:ext cx="7691120" cy="751467"/>
          </a:xfrm>
        </p:spPr>
        <p:txBody>
          <a:bodyPr>
            <a:normAutofit/>
          </a:bodyPr>
          <a:lstStyle/>
          <a:p>
            <a:r>
              <a:rPr lang="ru-RU" b="1" dirty="0">
                <a:latin typeface="Times New Roman" panose="02020603050405020304" pitchFamily="18" charset="0"/>
                <a:cs typeface="Times New Roman" panose="02020603050405020304" pitchFamily="18" charset="0"/>
              </a:rPr>
              <a:t>Фаза вызова</a:t>
            </a:r>
            <a:endParaRPr lang="en-US"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D5E8A96-2FDC-C9B3-DBE8-3D06A8BECD95}"/>
              </a:ext>
            </a:extLst>
          </p:cNvPr>
          <p:cNvSpPr>
            <a:spLocks noGrp="1"/>
          </p:cNvSpPr>
          <p:nvPr>
            <p:ph idx="1"/>
          </p:nvPr>
        </p:nvSpPr>
        <p:spPr>
          <a:xfrm>
            <a:off x="251460" y="2081943"/>
            <a:ext cx="5844540" cy="4693920"/>
          </a:xfrm>
          <a:ln w="38100"/>
        </p:spPr>
        <p:style>
          <a:lnRef idx="2">
            <a:schemeClr val="accent2">
              <a:shade val="15000"/>
            </a:schemeClr>
          </a:lnRef>
          <a:fillRef idx="1">
            <a:schemeClr val="accent2"/>
          </a:fillRef>
          <a:effectRef idx="0">
            <a:schemeClr val="accent2"/>
          </a:effectRef>
          <a:fontRef idx="minor">
            <a:schemeClr val="lt1"/>
          </a:fontRef>
        </p:style>
        <p:txBody>
          <a:bodyPr>
            <a:noAutofit/>
          </a:bodyPr>
          <a:lstStyle/>
          <a:p>
            <a:pPr marL="0" marR="0" indent="0" algn="l" rtl="0">
              <a:buNone/>
            </a:pPr>
            <a:r>
              <a:rPr lang="ru-RU" b="1" i="0" dirty="0">
                <a:solidFill>
                  <a:schemeClr val="tx1"/>
                </a:solidFill>
                <a:effectLst/>
                <a:latin typeface="Times New Roman" panose="02020603050405020304" pitchFamily="18" charset="0"/>
              </a:rPr>
              <a:t>В процессе реализации фазы вызова:</a:t>
            </a:r>
            <a:endParaRPr lang="ru-RU" b="0" i="0" dirty="0">
              <a:solidFill>
                <a:schemeClr val="tx1"/>
              </a:solidFill>
              <a:effectLst/>
              <a:latin typeface="Arial" panose="020B0604020202020204" pitchFamily="34" charset="0"/>
            </a:endParaRPr>
          </a:p>
          <a:p>
            <a:pPr marL="571500" indent="-342900" algn="just">
              <a:buClr>
                <a:schemeClr val="tx1"/>
              </a:buClr>
              <a:buFont typeface="Courier New" panose="02070309020205020404" pitchFamily="49" charset="0"/>
              <a:buChar char="o"/>
            </a:pPr>
            <a:r>
              <a:rPr lang="ru-RU" b="0" i="0" dirty="0">
                <a:solidFill>
                  <a:schemeClr val="tx1"/>
                </a:solidFill>
                <a:effectLst/>
                <a:latin typeface="Times New Roman" panose="02020603050405020304" pitchFamily="18" charset="0"/>
              </a:rPr>
              <a:t>Учащиеся могут высказывать свою точку зрения по поводу изучаемой темы.</a:t>
            </a:r>
            <a:endParaRPr lang="ru-RU" b="0" i="0" dirty="0">
              <a:solidFill>
                <a:schemeClr val="tx1"/>
              </a:solidFill>
              <a:effectLst/>
              <a:latin typeface="Arial" panose="020B0604020202020204" pitchFamily="34" charset="0"/>
            </a:endParaRPr>
          </a:p>
          <a:p>
            <a:pPr marL="571500" indent="-342900" algn="just">
              <a:buClr>
                <a:schemeClr val="tx1"/>
              </a:buClr>
              <a:buFont typeface="Courier New" panose="02070309020205020404" pitchFamily="49" charset="0"/>
              <a:buChar char="o"/>
            </a:pPr>
            <a:r>
              <a:rPr lang="ru-RU" b="0" i="0" dirty="0">
                <a:solidFill>
                  <a:schemeClr val="tx1"/>
                </a:solidFill>
                <a:effectLst/>
                <a:latin typeface="Times New Roman" panose="02020603050405020304" pitchFamily="18" charset="0"/>
              </a:rPr>
              <a:t>Важно, чтобы высказывания фиксировались, любое из них будет важным для дальнейшей работы. </a:t>
            </a:r>
          </a:p>
          <a:p>
            <a:pPr marL="571500" indent="-342900" algn="just">
              <a:buClr>
                <a:schemeClr val="tx1"/>
              </a:buClr>
              <a:buFont typeface="Courier New" panose="02070309020205020404" pitchFamily="49" charset="0"/>
              <a:buChar char="o"/>
            </a:pPr>
            <a:r>
              <a:rPr lang="ru-RU" b="0" i="0" dirty="0">
                <a:solidFill>
                  <a:schemeClr val="tx1"/>
                </a:solidFill>
                <a:effectLst/>
                <a:latin typeface="Times New Roman" panose="02020603050405020304" pitchFamily="18" charset="0"/>
              </a:rPr>
              <a:t>Было бы целесообразно сочетание индивидуальной и групповой работы. Индивидуальная работа позволит каждому ученику актуализировать свои знания и опыт. Групповая работа позволяет услышать другие мнения, изложить свою точку зрения без риска ошибиться. Обмен мнениями может способствовать и выработке новых идей, которые часто являются неожиданными и продуктивными. </a:t>
            </a:r>
            <a:endParaRPr lang="ru-RU" b="0" i="0" dirty="0">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74FA8036-371B-F49A-55A7-645A70F9E070}"/>
              </a:ext>
            </a:extLst>
          </p:cNvPr>
          <p:cNvSpPr txBox="1"/>
          <p:nvPr/>
        </p:nvSpPr>
        <p:spPr>
          <a:xfrm>
            <a:off x="251460" y="1082226"/>
            <a:ext cx="11689080" cy="92333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marL="0" marR="0" indent="0" algn="just" rtl="0">
              <a:buNone/>
            </a:pPr>
            <a:r>
              <a:rPr lang="ru-RU" sz="1800" b="1" i="0" dirty="0">
                <a:solidFill>
                  <a:srgbClr val="000000"/>
                </a:solidFill>
                <a:effectLst/>
                <a:latin typeface="Times New Roman" panose="02020603050405020304" pitchFamily="18" charset="0"/>
              </a:rPr>
              <a:t>Задачи этапа: </a:t>
            </a:r>
          </a:p>
          <a:p>
            <a:pPr marL="285750" marR="0" indent="-285750" algn="just" rtl="0">
              <a:buFont typeface="Arial" panose="020B0604020202020204" pitchFamily="34" charset="0"/>
              <a:buChar char="•"/>
            </a:pPr>
            <a:r>
              <a:rPr lang="ru-RU" sz="1800" i="0" dirty="0">
                <a:solidFill>
                  <a:srgbClr val="000000"/>
                </a:solidFill>
                <a:effectLst/>
                <a:latin typeface="Times New Roman" panose="02020603050405020304" pitchFamily="18" charset="0"/>
              </a:rPr>
              <a:t>создать дополнительный стимул для формулировки учащимся собственных целей-мотивов. </a:t>
            </a:r>
          </a:p>
          <a:p>
            <a:pPr marL="285750" marR="0" indent="-285750" algn="just" rtl="0">
              <a:buFont typeface="Arial" panose="020B0604020202020204" pitchFamily="34" charset="0"/>
              <a:buChar char="•"/>
            </a:pPr>
            <a:r>
              <a:rPr lang="ru-RU" sz="1800" i="0" dirty="0">
                <a:solidFill>
                  <a:srgbClr val="000000"/>
                </a:solidFill>
                <a:effectLst/>
                <a:latin typeface="Times New Roman" panose="02020603050405020304" pitchFamily="18" charset="0"/>
              </a:rPr>
              <a:t>активизация познавательной деятельности учеников</a:t>
            </a:r>
            <a:r>
              <a:rPr lang="ru-RU" sz="1800" b="0" i="0" dirty="0">
                <a:solidFill>
                  <a:srgbClr val="000000"/>
                </a:solidFill>
                <a:effectLst/>
                <a:latin typeface="Times New Roman" panose="02020603050405020304" pitchFamily="18" charset="0"/>
              </a:rPr>
              <a:t>. </a:t>
            </a:r>
          </a:p>
        </p:txBody>
      </p:sp>
      <p:pic>
        <p:nvPicPr>
          <p:cNvPr id="4100" name="Picture 4">
            <a:extLst>
              <a:ext uri="{FF2B5EF4-FFF2-40B4-BE49-F238E27FC236}">
                <a16:creationId xmlns:a16="http://schemas.microsoft.com/office/drawing/2014/main" id="{F7C21904-AA34-3386-2AC0-B115799CC8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32" r="19543"/>
          <a:stretch/>
        </p:blipFill>
        <p:spPr bwMode="auto">
          <a:xfrm>
            <a:off x="6548082" y="2925707"/>
            <a:ext cx="3713518" cy="3769360"/>
          </a:xfrm>
          <a:prstGeom prst="ellipse">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7" name="Овал 6">
            <a:extLst>
              <a:ext uri="{FF2B5EF4-FFF2-40B4-BE49-F238E27FC236}">
                <a16:creationId xmlns:a16="http://schemas.microsoft.com/office/drawing/2014/main" id="{B477EDDB-D48B-D84E-78B4-9E7CF289EE02}"/>
              </a:ext>
            </a:extLst>
          </p:cNvPr>
          <p:cNvSpPr/>
          <p:nvPr/>
        </p:nvSpPr>
        <p:spPr>
          <a:xfrm>
            <a:off x="9956800" y="2483841"/>
            <a:ext cx="1046480" cy="1061720"/>
          </a:xfrm>
          <a:prstGeom prst="ellipse">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Овал 7">
            <a:extLst>
              <a:ext uri="{FF2B5EF4-FFF2-40B4-BE49-F238E27FC236}">
                <a16:creationId xmlns:a16="http://schemas.microsoft.com/office/drawing/2014/main" id="{04478836-D99F-7684-D905-9B2B615E8C28}"/>
              </a:ext>
            </a:extLst>
          </p:cNvPr>
          <p:cNvSpPr/>
          <p:nvPr/>
        </p:nvSpPr>
        <p:spPr>
          <a:xfrm>
            <a:off x="11176000" y="2173382"/>
            <a:ext cx="670560" cy="647421"/>
          </a:xfrm>
          <a:prstGeom prst="ellipse">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715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559D48-F244-E287-A814-21487115A609}"/>
              </a:ext>
            </a:extLst>
          </p:cNvPr>
          <p:cNvSpPr>
            <a:spLocks noGrp="1"/>
          </p:cNvSpPr>
          <p:nvPr>
            <p:ph type="title"/>
          </p:nvPr>
        </p:nvSpPr>
        <p:spPr>
          <a:xfrm>
            <a:off x="2231136" y="142613"/>
            <a:ext cx="7729728" cy="812427"/>
          </a:xfrm>
        </p:spPr>
        <p:txBody>
          <a:bodyPr/>
          <a:lstStyle/>
          <a:p>
            <a:r>
              <a:rPr lang="ru-RU" b="1" dirty="0">
                <a:solidFill>
                  <a:srgbClr val="000000"/>
                </a:solidFill>
                <a:latin typeface="Times New Roman" panose="02020603050405020304" pitchFamily="18" charset="0"/>
              </a:rPr>
              <a:t>Фаза осмысления содержания </a:t>
            </a:r>
            <a:endParaRPr lang="en-US" dirty="0"/>
          </a:p>
        </p:txBody>
      </p:sp>
      <p:sp>
        <p:nvSpPr>
          <p:cNvPr id="3" name="Объект 2">
            <a:extLst>
              <a:ext uri="{FF2B5EF4-FFF2-40B4-BE49-F238E27FC236}">
                <a16:creationId xmlns:a16="http://schemas.microsoft.com/office/drawing/2014/main" id="{DEFE4241-85FD-3A72-588E-013EB68D8D92}"/>
              </a:ext>
            </a:extLst>
          </p:cNvPr>
          <p:cNvSpPr>
            <a:spLocks noGrp="1"/>
          </p:cNvSpPr>
          <p:nvPr>
            <p:ph idx="1"/>
          </p:nvPr>
        </p:nvSpPr>
        <p:spPr>
          <a:xfrm>
            <a:off x="172720" y="1217584"/>
            <a:ext cx="6096000" cy="3101983"/>
          </a:xfrm>
        </p:spPr>
        <p:txBody>
          <a:bodyPr>
            <a:noAutofit/>
          </a:bodyPr>
          <a:lstStyle/>
          <a:p>
            <a:pPr marL="0" marR="0" algn="just" rtl="0"/>
            <a:r>
              <a:rPr lang="ru-RU" b="0" i="0" dirty="0">
                <a:solidFill>
                  <a:srgbClr val="000000"/>
                </a:solidFill>
                <a:effectLst/>
                <a:latin typeface="Times New Roman" panose="02020603050405020304" pitchFamily="18" charset="0"/>
                <a:cs typeface="Times New Roman" panose="02020603050405020304" pitchFamily="18" charset="0"/>
              </a:rPr>
              <a:t>Этот этап можно по-другому назвать </a:t>
            </a:r>
            <a:r>
              <a:rPr lang="ru-RU" b="0" i="1" dirty="0">
                <a:solidFill>
                  <a:srgbClr val="000000"/>
                </a:solidFill>
                <a:effectLst/>
                <a:latin typeface="Times New Roman" panose="02020603050405020304" pitchFamily="18" charset="0"/>
                <a:cs typeface="Times New Roman" panose="02020603050405020304" pitchFamily="18" charset="0"/>
              </a:rPr>
              <a:t>смысловой стадией</a:t>
            </a:r>
            <a:r>
              <a:rPr lang="ru-RU" b="0" i="0" dirty="0">
                <a:solidFill>
                  <a:srgbClr val="000000"/>
                </a:solidFill>
                <a:effectLst/>
                <a:latin typeface="Times New Roman" panose="02020603050405020304" pitchFamily="18" charset="0"/>
                <a:cs typeface="Times New Roman" panose="02020603050405020304" pitchFamily="18" charset="0"/>
              </a:rPr>
              <a:t>. На большинстве уроков в школе, где изучается новый материал, эта фаза занимает наибольшее время. Чаще всего знакомство с новой информацией происходит в процессе ее изложения преподавателем. Вместе с тем в процессе реализации смысловой стадии школьники вступают в контакт с новой информацией. Быстрый темп изложения нового материала в режиме слушания и письма практически исключает возможность его осмысления.</a:t>
            </a:r>
          </a:p>
        </p:txBody>
      </p:sp>
      <p:sp>
        <p:nvSpPr>
          <p:cNvPr id="5" name="TextBox 4">
            <a:extLst>
              <a:ext uri="{FF2B5EF4-FFF2-40B4-BE49-F238E27FC236}">
                <a16:creationId xmlns:a16="http://schemas.microsoft.com/office/drawing/2014/main" id="{7CCBAC11-17E3-9023-CD27-6C2AD4BEA218}"/>
              </a:ext>
            </a:extLst>
          </p:cNvPr>
          <p:cNvSpPr txBox="1"/>
          <p:nvPr/>
        </p:nvSpPr>
        <p:spPr>
          <a:xfrm>
            <a:off x="5760720" y="4130064"/>
            <a:ext cx="6096000" cy="2585323"/>
          </a:xfrm>
          <a:prstGeom prst="rect">
            <a:avLst/>
          </a:prstGeom>
          <a:noFill/>
        </p:spPr>
        <p:txBody>
          <a:bodyPr wrap="square">
            <a:spAutoFit/>
          </a:bodyPr>
          <a:lstStyle/>
          <a:p>
            <a:pPr marL="285750" marR="0" indent="-285750" algn="just" rtl="0">
              <a:buClr>
                <a:srgbClr val="90A5B4"/>
              </a:buClr>
              <a:buFont typeface="Arial" panose="020B0604020202020204" pitchFamily="34" charset="0"/>
              <a:buChar char="•"/>
            </a:pPr>
            <a:r>
              <a:rPr lang="ru-RU" b="0" i="0" dirty="0">
                <a:solidFill>
                  <a:srgbClr val="000000"/>
                </a:solidFill>
                <a:effectLst/>
                <a:latin typeface="Times New Roman" panose="02020603050405020304" pitchFamily="18" charset="0"/>
                <a:cs typeface="Times New Roman" panose="02020603050405020304" pitchFamily="18" charset="0"/>
              </a:rPr>
              <a:t>Одним из условий развития критического мышления является отслеживание своего понимания при работе с изучаемым материалом. Именно данная </a:t>
            </a:r>
            <a:r>
              <a:rPr lang="ru-RU" b="0" i="1" dirty="0">
                <a:solidFill>
                  <a:srgbClr val="000000"/>
                </a:solidFill>
                <a:effectLst/>
                <a:latin typeface="Times New Roman" panose="02020603050405020304" pitchFamily="18" charset="0"/>
                <a:cs typeface="Times New Roman" panose="02020603050405020304" pitchFamily="18" charset="0"/>
              </a:rPr>
              <a:t>задача</a:t>
            </a:r>
            <a:r>
              <a:rPr lang="ru-RU" b="0" i="0" dirty="0">
                <a:solidFill>
                  <a:srgbClr val="000000"/>
                </a:solidFill>
                <a:effectLst/>
                <a:latin typeface="Times New Roman" panose="02020603050405020304" pitchFamily="18" charset="0"/>
                <a:cs typeface="Times New Roman" panose="02020603050405020304" pitchFamily="18" charset="0"/>
              </a:rPr>
              <a:t> является основной в процессе обучения на фазе осмысления содержания. Важным моментом является получение новой информации по теме. Организация работы на данном этапе может быть различной. Это может быть рассказ, лекция, индивидуальное, парное или групповое чтение или просмотр видеоматериала. </a:t>
            </a:r>
            <a:endParaRPr lang="en-US" dirty="0">
              <a:latin typeface="Times New Roman" panose="02020603050405020304" pitchFamily="18"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E42561CC-1FE9-E2AE-5508-C00E4245EFC0}"/>
              </a:ext>
            </a:extLst>
          </p:cNvPr>
          <p:cNvSpPr/>
          <p:nvPr/>
        </p:nvSpPr>
        <p:spPr>
          <a:xfrm>
            <a:off x="1579230" y="3825637"/>
            <a:ext cx="3734449" cy="258532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4" name="Picture 4">
            <a:extLst>
              <a:ext uri="{FF2B5EF4-FFF2-40B4-BE49-F238E27FC236}">
                <a16:creationId xmlns:a16="http://schemas.microsoft.com/office/drawing/2014/main" id="{7B64958F-4227-ED96-CB68-8D8B53B3C0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087"/>
          <a:stretch/>
        </p:blipFill>
        <p:spPr bwMode="auto">
          <a:xfrm>
            <a:off x="1353495" y="4021904"/>
            <a:ext cx="3734449" cy="2476521"/>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Прямоугольник: скругленные углы 6">
            <a:extLst>
              <a:ext uri="{FF2B5EF4-FFF2-40B4-BE49-F238E27FC236}">
                <a16:creationId xmlns:a16="http://schemas.microsoft.com/office/drawing/2014/main" id="{D2432246-55D9-B775-545D-4A4B2182D0A3}"/>
              </a:ext>
            </a:extLst>
          </p:cNvPr>
          <p:cNvSpPr/>
          <p:nvPr/>
        </p:nvSpPr>
        <p:spPr>
          <a:xfrm>
            <a:off x="7075791" y="1382181"/>
            <a:ext cx="3734449" cy="2585323"/>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09E0EF5F-D17B-681A-6CDF-01D71A7968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15" r="1958"/>
          <a:stretch/>
        </p:blipFill>
        <p:spPr bwMode="auto">
          <a:xfrm>
            <a:off x="7411720" y="1155465"/>
            <a:ext cx="3586480" cy="2611613"/>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185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a:extLst>
              <a:ext uri="{FF2B5EF4-FFF2-40B4-BE49-F238E27FC236}">
                <a16:creationId xmlns:a16="http://schemas.microsoft.com/office/drawing/2014/main" id="{31833F84-F927-E50F-481A-DA329771BC6B}"/>
              </a:ext>
            </a:extLst>
          </p:cNvPr>
          <p:cNvGraphicFramePr>
            <a:graphicFrameLocks noGrp="1"/>
          </p:cNvGraphicFramePr>
          <p:nvPr>
            <p:ph idx="1"/>
            <p:extLst>
              <p:ext uri="{D42A27DB-BD31-4B8C-83A1-F6EECF244321}">
                <p14:modId xmlns:p14="http://schemas.microsoft.com/office/powerpoint/2010/main" val="1108153705"/>
              </p:ext>
            </p:extLst>
          </p:nvPr>
        </p:nvGraphicFramePr>
        <p:xfrm>
          <a:off x="7487920" y="1751290"/>
          <a:ext cx="4257040" cy="4707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a:extLst>
              <a:ext uri="{FF2B5EF4-FFF2-40B4-BE49-F238E27FC236}">
                <a16:creationId xmlns:a16="http://schemas.microsoft.com/office/drawing/2014/main" id="{A8CD9D3A-3D90-AB25-A947-4F88516CC541}"/>
              </a:ext>
            </a:extLst>
          </p:cNvPr>
          <p:cNvSpPr txBox="1">
            <a:spLocks/>
          </p:cNvSpPr>
          <p:nvPr/>
        </p:nvSpPr>
        <p:spPr>
          <a:xfrm>
            <a:off x="121920" y="142613"/>
            <a:ext cx="11927840" cy="812427"/>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ru-RU" b="1">
                <a:solidFill>
                  <a:srgbClr val="000000"/>
                </a:solidFill>
                <a:latin typeface="Times New Roman" panose="02020603050405020304" pitchFamily="18" charset="0"/>
              </a:rPr>
              <a:t>Фаза осмысления содержания </a:t>
            </a:r>
            <a:endParaRPr lang="en-US" dirty="0"/>
          </a:p>
        </p:txBody>
      </p:sp>
      <p:graphicFrame>
        <p:nvGraphicFramePr>
          <p:cNvPr id="8" name="Схема 7">
            <a:extLst>
              <a:ext uri="{FF2B5EF4-FFF2-40B4-BE49-F238E27FC236}">
                <a16:creationId xmlns:a16="http://schemas.microsoft.com/office/drawing/2014/main" id="{9E6DE0D1-F3BF-8C23-B714-678B598E794C}"/>
              </a:ext>
            </a:extLst>
          </p:cNvPr>
          <p:cNvGraphicFramePr/>
          <p:nvPr>
            <p:extLst>
              <p:ext uri="{D42A27DB-BD31-4B8C-83A1-F6EECF244321}">
                <p14:modId xmlns:p14="http://schemas.microsoft.com/office/powerpoint/2010/main" val="1541881076"/>
              </p:ext>
            </p:extLst>
          </p:nvPr>
        </p:nvGraphicFramePr>
        <p:xfrm>
          <a:off x="264160" y="1615440"/>
          <a:ext cx="6543040" cy="4979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a:extLst>
              <a:ext uri="{FF2B5EF4-FFF2-40B4-BE49-F238E27FC236}">
                <a16:creationId xmlns:a16="http://schemas.microsoft.com/office/drawing/2014/main" id="{0A9F1561-CE93-FA52-FA07-6EBD8088971E}"/>
              </a:ext>
            </a:extLst>
          </p:cNvPr>
          <p:cNvSpPr txBox="1"/>
          <p:nvPr/>
        </p:nvSpPr>
        <p:spPr>
          <a:xfrm>
            <a:off x="2057400" y="944929"/>
            <a:ext cx="6096000" cy="769441"/>
          </a:xfrm>
          <a:prstGeom prst="rect">
            <a:avLst/>
          </a:prstGeom>
          <a:noFill/>
        </p:spPr>
        <p:txBody>
          <a:bodyPr wrap="square">
            <a:spAutoFit/>
          </a:bodyPr>
          <a:lstStyle/>
          <a:p>
            <a:pPr lvl="0"/>
            <a:r>
              <a:rPr lang="ru-RU" sz="4400" b="1"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УЧЕНИКИ </a:t>
            </a:r>
            <a:endParaRPr lang="en-US" sz="4400" b="1" dirty="0">
              <a:ln w="0"/>
              <a:solidFill>
                <a:schemeClr val="accent1"/>
              </a:solidFill>
              <a:effectLst>
                <a:outerShdw blurRad="38100" dist="25400" dir="5400000" algn="ctr" rotWithShape="0">
                  <a:srgbClr val="6E747A">
                    <a:alpha val="43000"/>
                  </a:srgbClr>
                </a:outerShdw>
              </a:effectLst>
            </a:endParaRPr>
          </a:p>
        </p:txBody>
      </p:sp>
      <p:sp>
        <p:nvSpPr>
          <p:cNvPr id="11" name="TextBox 10">
            <a:extLst>
              <a:ext uri="{FF2B5EF4-FFF2-40B4-BE49-F238E27FC236}">
                <a16:creationId xmlns:a16="http://schemas.microsoft.com/office/drawing/2014/main" id="{0983FD45-DD97-FB44-291A-2416E79F6414}"/>
              </a:ext>
            </a:extLst>
          </p:cNvPr>
          <p:cNvSpPr txBox="1"/>
          <p:nvPr/>
        </p:nvSpPr>
        <p:spPr>
          <a:xfrm>
            <a:off x="7980680" y="1366569"/>
            <a:ext cx="6096000" cy="769441"/>
          </a:xfrm>
          <a:prstGeom prst="rect">
            <a:avLst/>
          </a:prstGeom>
          <a:noFill/>
        </p:spPr>
        <p:txBody>
          <a:bodyPr wrap="square">
            <a:spAutoFit/>
          </a:bodyPr>
          <a:lstStyle/>
          <a:p>
            <a:pPr lvl="0"/>
            <a:r>
              <a:rPr lang="ru-RU" sz="4400" b="1" i="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УЧИТЕЛЬ </a:t>
            </a:r>
            <a:endParaRPr lang="en-US" sz="44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3080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849DA4A-82AD-8CF8-3C4B-B24FE7D1F37D}"/>
              </a:ext>
            </a:extLst>
          </p:cNvPr>
          <p:cNvSpPr>
            <a:spLocks noGrp="1"/>
          </p:cNvSpPr>
          <p:nvPr>
            <p:ph idx="1"/>
          </p:nvPr>
        </p:nvSpPr>
        <p:spPr>
          <a:xfrm>
            <a:off x="355600" y="1246124"/>
            <a:ext cx="4064000" cy="5510276"/>
          </a:xfrm>
        </p:spPr>
        <p:txBody>
          <a:bodyPr>
            <a:noAutofit/>
          </a:bodyPr>
          <a:lstStyle/>
          <a:p>
            <a:pPr marL="0" marR="0" rtl="0"/>
            <a:r>
              <a:rPr lang="ru-RU" sz="2000" b="0" i="0" dirty="0">
                <a:solidFill>
                  <a:srgbClr val="000000"/>
                </a:solidFill>
                <a:effectLst/>
                <a:latin typeface="Times New Roman" panose="02020603050405020304" pitchFamily="18" charset="0"/>
                <a:cs typeface="Times New Roman" panose="02020603050405020304" pitchFamily="18" charset="0"/>
              </a:rPr>
              <a:t>В процессе рефлексии та информация, которая была новой, становится присвоенной, превращается в собственное знание. Анализируя функции двух первых фаз технологии развития критического мышления, можно сделать вывод о том, что, по сути, рефлексивный анализ и оценка пронизывают все этапы работы. Однако рефлексия на фазах вызова и реализации имеет другие формы и функции. На третьей же фазе рефлексия процесса становится основной целью деятельности школьников и учителя.</a:t>
            </a:r>
          </a:p>
          <a:p>
            <a:endParaRPr lang="en-US" sz="2000" dirty="0">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8FE818AF-E6C1-F31B-E2C5-86CAE6E3951E}"/>
              </a:ext>
            </a:extLst>
          </p:cNvPr>
          <p:cNvSpPr txBox="1">
            <a:spLocks/>
          </p:cNvSpPr>
          <p:nvPr/>
        </p:nvSpPr>
        <p:spPr>
          <a:xfrm>
            <a:off x="132080" y="101600"/>
            <a:ext cx="11927840" cy="812427"/>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ru-RU" b="1" dirty="0">
                <a:solidFill>
                  <a:srgbClr val="000000"/>
                </a:solidFill>
                <a:latin typeface="Times New Roman" panose="02020603050405020304" pitchFamily="18" charset="0"/>
              </a:rPr>
              <a:t>Фаза рефлексии </a:t>
            </a:r>
            <a:endParaRPr lang="en-US" dirty="0"/>
          </a:p>
        </p:txBody>
      </p:sp>
      <p:pic>
        <p:nvPicPr>
          <p:cNvPr id="7170" name="Picture 2">
            <a:extLst>
              <a:ext uri="{FF2B5EF4-FFF2-40B4-BE49-F238E27FC236}">
                <a16:creationId xmlns:a16="http://schemas.microsoft.com/office/drawing/2014/main" id="{13DEB9DD-49DC-2771-96FB-6B1B3D2438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33" t="31067" r="21733"/>
          <a:stretch/>
        </p:blipFill>
        <p:spPr bwMode="auto">
          <a:xfrm>
            <a:off x="5130718" y="1246124"/>
            <a:ext cx="5567761" cy="5091742"/>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715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849DA4A-82AD-8CF8-3C4B-B24FE7D1F37D}"/>
              </a:ext>
            </a:extLst>
          </p:cNvPr>
          <p:cNvSpPr>
            <a:spLocks noGrp="1"/>
          </p:cNvSpPr>
          <p:nvPr>
            <p:ph idx="1"/>
          </p:nvPr>
        </p:nvSpPr>
        <p:spPr>
          <a:xfrm>
            <a:off x="121920" y="978898"/>
            <a:ext cx="6228080" cy="3986276"/>
          </a:xfrm>
        </p:spPr>
        <p:txBody>
          <a:bodyPr>
            <a:normAutofit/>
          </a:bodyPr>
          <a:lstStyle/>
          <a:p>
            <a:pPr marL="0" marR="0" algn="just" rtl="0"/>
            <a:r>
              <a:rPr lang="ru-RU" sz="2000" b="0" i="0" dirty="0">
                <a:solidFill>
                  <a:srgbClr val="000000"/>
                </a:solidFill>
                <a:effectLst/>
                <a:latin typeface="Times New Roman" panose="02020603050405020304" pitchFamily="18" charset="0"/>
              </a:rPr>
              <a:t>Часто на детальную рефлексию практически не остается времени. Отмечают, что большое внимание на уроках уделяется, прежде всего, изложению нового материала. Школьники не привыкли к тому, что после этого этапа им могут быть заданы вопросы типа: «Какая информация привлекла Ваше внимание?», «Что Вы делали для того, чтобы выделить основную мысль прочитанного текста?» и тому подобные. </a:t>
            </a:r>
          </a:p>
          <a:p>
            <a:endParaRPr lang="en-US" sz="2000" dirty="0"/>
          </a:p>
        </p:txBody>
      </p:sp>
      <p:sp>
        <p:nvSpPr>
          <p:cNvPr id="4" name="Заголовок 1">
            <a:extLst>
              <a:ext uri="{FF2B5EF4-FFF2-40B4-BE49-F238E27FC236}">
                <a16:creationId xmlns:a16="http://schemas.microsoft.com/office/drawing/2014/main" id="{8FE818AF-E6C1-F31B-E2C5-86CAE6E3951E}"/>
              </a:ext>
            </a:extLst>
          </p:cNvPr>
          <p:cNvSpPr txBox="1">
            <a:spLocks/>
          </p:cNvSpPr>
          <p:nvPr/>
        </p:nvSpPr>
        <p:spPr>
          <a:xfrm>
            <a:off x="132080" y="101600"/>
            <a:ext cx="11927840" cy="812427"/>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ru-RU" b="1" dirty="0">
                <a:solidFill>
                  <a:srgbClr val="000000"/>
                </a:solidFill>
                <a:latin typeface="Times New Roman" panose="02020603050405020304" pitchFamily="18" charset="0"/>
              </a:rPr>
              <a:t>Фаза рефлексии </a:t>
            </a:r>
            <a:endParaRPr lang="en-US" dirty="0"/>
          </a:p>
        </p:txBody>
      </p:sp>
      <p:sp>
        <p:nvSpPr>
          <p:cNvPr id="5" name="TextBox 4">
            <a:extLst>
              <a:ext uri="{FF2B5EF4-FFF2-40B4-BE49-F238E27FC236}">
                <a16:creationId xmlns:a16="http://schemas.microsoft.com/office/drawing/2014/main" id="{3D809ABF-BEBC-50B3-C756-D90C0B69163E}"/>
              </a:ext>
            </a:extLst>
          </p:cNvPr>
          <p:cNvSpPr txBox="1"/>
          <p:nvPr/>
        </p:nvSpPr>
        <p:spPr>
          <a:xfrm>
            <a:off x="5466080" y="3291107"/>
            <a:ext cx="6593840" cy="3477875"/>
          </a:xfrm>
          <a:prstGeom prst="rect">
            <a:avLst/>
          </a:prstGeom>
          <a:noFill/>
        </p:spPr>
        <p:txBody>
          <a:bodyPr wrap="square">
            <a:spAutoFit/>
          </a:bodyPr>
          <a:lstStyle/>
          <a:p>
            <a:pPr marL="285750" marR="0" indent="-285750" algn="just" rtl="0">
              <a:buClr>
                <a:srgbClr val="90A5B4"/>
              </a:buClr>
              <a:buFont typeface="Arial" panose="020B0604020202020204" pitchFamily="34" charset="0"/>
              <a:buChar char="•"/>
            </a:pPr>
            <a:r>
              <a:rPr lang="ru-RU" sz="2000" b="0" i="0" dirty="0">
                <a:solidFill>
                  <a:srgbClr val="000000"/>
                </a:solidFill>
                <a:effectLst/>
                <a:latin typeface="Times New Roman" panose="02020603050405020304" pitchFamily="18" charset="0"/>
              </a:rPr>
              <a:t>Рефлексивный анализ направлен на прояснение смысла нового материала, построение дальнейшего маршрута обучения (это понятно, это непонятно, об этом необходимо узнать еще, по этому поводу лучше было бы задать вопрос и так далее). Но этот анализ мало полезен, если он не обращен в словесную или письменную форму. Именно в процессе вербализации тот хаос мыслей, который был в сознании в процессе самостоятельного осмысления, структурируется, превращаясь в новое знание. Возникшие вопросы или сомнения могут быть разрешены. </a:t>
            </a:r>
            <a:endParaRPr lang="ru-RU" sz="2000" b="0" i="0" dirty="0">
              <a:solidFill>
                <a:srgbClr val="000000"/>
              </a:solidFill>
              <a:effectLst/>
              <a:latin typeface="Arial" panose="020B0604020202020204" pitchFamily="34" charset="0"/>
            </a:endParaRPr>
          </a:p>
        </p:txBody>
      </p:sp>
      <p:pic>
        <p:nvPicPr>
          <p:cNvPr id="6146" name="Picture 2">
            <a:extLst>
              <a:ext uri="{FF2B5EF4-FFF2-40B4-BE49-F238E27FC236}">
                <a16:creationId xmlns:a16="http://schemas.microsoft.com/office/drawing/2014/main" id="{ED1BACD9-80EA-CFF7-8C70-BC4E53C36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3291107"/>
            <a:ext cx="3601720" cy="36017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3DD5EB01-98D4-3E5D-CDA6-5DB3FF9204F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9000" l="10000" r="90000">
                        <a14:foregroundMark x1="33000" y1="12250" x2="35333" y2="18875"/>
                        <a14:foregroundMark x1="53556" y1="26875" x2="56222" y2="48875"/>
                        <a14:foregroundMark x1="56444" y1="45500" x2="47778" y2="44875"/>
                        <a14:foregroundMark x1="47778" y1="44875" x2="45444" y2="43250"/>
                        <a14:foregroundMark x1="51667" y1="84000" x2="53889" y2="96000"/>
                        <a14:foregroundMark x1="53889" y1="96000" x2="53333" y2="97125"/>
                        <a14:foregroundMark x1="57556" y1="83125" x2="63111" y2="93875"/>
                        <a14:foregroundMark x1="63111" y1="93875" x2="67889" y2="97625"/>
                        <a14:foregroundMark x1="54444" y1="95250" x2="53778" y2="95375"/>
                        <a14:foregroundMark x1="53556" y1="95375" x2="55222" y2="97875"/>
                        <a14:foregroundMark x1="65889" y1="97000" x2="63444" y2="99000"/>
                        <a14:foregroundMark x1="67889" y1="95875" x2="65222" y2="98625"/>
                      </a14:backgroundRemoval>
                    </a14:imgEffect>
                  </a14:imgLayer>
                </a14:imgProps>
              </a:ext>
              <a:ext uri="{28A0092B-C50C-407E-A947-70E740481C1C}">
                <a14:useLocalDpi xmlns:a14="http://schemas.microsoft.com/office/drawing/2010/main" val="0"/>
              </a:ext>
            </a:extLst>
          </a:blip>
          <a:srcRect b="17185"/>
          <a:stretch/>
        </p:blipFill>
        <p:spPr bwMode="auto">
          <a:xfrm>
            <a:off x="6810034" y="415827"/>
            <a:ext cx="3905932" cy="287528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3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0155B3-5028-19F2-E339-380363E794F6}"/>
              </a:ext>
            </a:extLst>
          </p:cNvPr>
          <p:cNvSpPr>
            <a:spLocks noGrp="1"/>
          </p:cNvSpPr>
          <p:nvPr>
            <p:ph type="title"/>
          </p:nvPr>
        </p:nvSpPr>
        <p:spPr>
          <a:xfrm>
            <a:off x="2231135" y="487172"/>
            <a:ext cx="7729728" cy="1188720"/>
          </a:xfrm>
          <a:solidFill>
            <a:srgbClr val="FFFFFF"/>
          </a:solidFill>
          <a:ln>
            <a:solidFill>
              <a:srgbClr val="404040"/>
            </a:solidFill>
          </a:ln>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2700" b="1" i="0" u="none" strike="noStrike" cap="none" normalizeH="0" baseline="0" dirty="0" err="1">
                <a:ln>
                  <a:noFill/>
                </a:ln>
                <a:solidFill>
                  <a:srgbClr val="262626"/>
                </a:solidFill>
                <a:effectLst/>
                <a:latin typeface="Times New Roman" panose="02020603050405020304" pitchFamily="18" charset="0"/>
                <a:cs typeface="Times New Roman" panose="02020603050405020304" pitchFamily="18" charset="0"/>
              </a:rPr>
              <a:t>Функции</a:t>
            </a:r>
            <a:r>
              <a:rPr kumimoji="0" lang="en-US" altLang="en-US" sz="2700" b="1" i="0" u="none" strike="noStrike" cap="none" normalizeH="0" baseline="0" dirty="0">
                <a:ln>
                  <a:noFill/>
                </a:ln>
                <a:solidFill>
                  <a:srgbClr val="262626"/>
                </a:solidFill>
                <a:effectLst/>
                <a:latin typeface="Times New Roman" panose="02020603050405020304" pitchFamily="18" charset="0"/>
                <a:cs typeface="Times New Roman" panose="02020603050405020304" pitchFamily="18" charset="0"/>
              </a:rPr>
              <a:t> </a:t>
            </a:r>
            <a:r>
              <a:rPr kumimoji="0" lang="en-US" altLang="en-US" sz="2700" b="1" i="0" u="none" strike="noStrike" cap="none" normalizeH="0" baseline="0" dirty="0" err="1">
                <a:ln>
                  <a:noFill/>
                </a:ln>
                <a:solidFill>
                  <a:srgbClr val="262626"/>
                </a:solidFill>
                <a:effectLst/>
                <a:latin typeface="Times New Roman" panose="02020603050405020304" pitchFamily="18" charset="0"/>
                <a:cs typeface="Times New Roman" panose="02020603050405020304" pitchFamily="18" charset="0"/>
              </a:rPr>
              <a:t>трех</a:t>
            </a:r>
            <a:r>
              <a:rPr kumimoji="0" lang="en-US" altLang="en-US" sz="2700" b="1" i="0" u="none" strike="noStrike" cap="none" normalizeH="0" baseline="0" dirty="0">
                <a:ln>
                  <a:noFill/>
                </a:ln>
                <a:solidFill>
                  <a:srgbClr val="262626"/>
                </a:solidFill>
                <a:effectLst/>
                <a:latin typeface="Times New Roman" panose="02020603050405020304" pitchFamily="18" charset="0"/>
                <a:cs typeface="Times New Roman" panose="02020603050405020304" pitchFamily="18" charset="0"/>
              </a:rPr>
              <a:t> </a:t>
            </a:r>
            <a:r>
              <a:rPr kumimoji="0" lang="en-US" altLang="en-US" sz="2700" b="1" i="0" u="none" strike="noStrike" cap="none" normalizeH="0" baseline="0" dirty="0" err="1">
                <a:ln>
                  <a:noFill/>
                </a:ln>
                <a:solidFill>
                  <a:srgbClr val="262626"/>
                </a:solidFill>
                <a:effectLst/>
                <a:latin typeface="Times New Roman" panose="02020603050405020304" pitchFamily="18" charset="0"/>
                <a:cs typeface="Times New Roman" panose="02020603050405020304" pitchFamily="18" charset="0"/>
              </a:rPr>
              <a:t>фаз</a:t>
            </a:r>
            <a:r>
              <a:rPr kumimoji="0" lang="en-US" altLang="en-US" sz="2700" b="1" i="0" u="none" strike="noStrike" cap="none" normalizeH="0" baseline="0" dirty="0">
                <a:ln>
                  <a:noFill/>
                </a:ln>
                <a:solidFill>
                  <a:srgbClr val="262626"/>
                </a:solidFill>
                <a:effectLst/>
                <a:latin typeface="Times New Roman" panose="02020603050405020304" pitchFamily="18" charset="0"/>
                <a:cs typeface="Times New Roman" panose="02020603050405020304" pitchFamily="18" charset="0"/>
              </a:rPr>
              <a:t> </a:t>
            </a:r>
            <a:r>
              <a:rPr kumimoji="0" lang="en-US" altLang="en-US" sz="2700" b="1" i="0" u="none" strike="noStrike" cap="none" normalizeH="0" baseline="0" dirty="0" err="1">
                <a:ln>
                  <a:noFill/>
                </a:ln>
                <a:solidFill>
                  <a:srgbClr val="262626"/>
                </a:solidFill>
                <a:effectLst/>
                <a:latin typeface="Times New Roman" panose="02020603050405020304" pitchFamily="18" charset="0"/>
                <a:cs typeface="Times New Roman" panose="02020603050405020304" pitchFamily="18" charset="0"/>
              </a:rPr>
              <a:t>технологии</a:t>
            </a:r>
            <a:r>
              <a:rPr kumimoji="0" lang="en-US" altLang="en-US" sz="2700" b="1" i="0" u="none" strike="noStrike" cap="none" normalizeH="0" baseline="0" dirty="0">
                <a:ln>
                  <a:noFill/>
                </a:ln>
                <a:solidFill>
                  <a:srgbClr val="262626"/>
                </a:solidFill>
                <a:effectLst/>
                <a:latin typeface="Times New Roman" panose="02020603050405020304" pitchFamily="18" charset="0"/>
                <a:cs typeface="Times New Roman" panose="02020603050405020304" pitchFamily="18" charset="0"/>
              </a:rPr>
              <a:t> </a:t>
            </a:r>
            <a:r>
              <a:rPr kumimoji="0" lang="en-US" altLang="en-US" sz="2700" b="1" i="0" u="none" strike="noStrike" cap="none" normalizeH="0" baseline="0" dirty="0" err="1">
                <a:ln>
                  <a:noFill/>
                </a:ln>
                <a:solidFill>
                  <a:srgbClr val="262626"/>
                </a:solidFill>
                <a:effectLst/>
                <a:latin typeface="Times New Roman" panose="02020603050405020304" pitchFamily="18" charset="0"/>
                <a:cs typeface="Times New Roman" panose="02020603050405020304" pitchFamily="18" charset="0"/>
              </a:rPr>
              <a:t>развития</a:t>
            </a:r>
            <a:r>
              <a:rPr kumimoji="0" lang="en-US" altLang="en-US" sz="2700" b="1" i="0" u="none" strike="noStrike" cap="none" normalizeH="0" baseline="0" dirty="0">
                <a:ln>
                  <a:noFill/>
                </a:ln>
                <a:solidFill>
                  <a:srgbClr val="262626"/>
                </a:solidFill>
                <a:effectLst/>
                <a:latin typeface="Times New Roman" panose="02020603050405020304" pitchFamily="18" charset="0"/>
                <a:cs typeface="Times New Roman" panose="02020603050405020304" pitchFamily="18" charset="0"/>
              </a:rPr>
              <a:t> </a:t>
            </a:r>
            <a:r>
              <a:rPr kumimoji="0" lang="en-US" altLang="en-US" sz="2700" b="1" i="0" u="none" strike="noStrike" cap="none" normalizeH="0" baseline="0" dirty="0" err="1">
                <a:ln>
                  <a:noFill/>
                </a:ln>
                <a:solidFill>
                  <a:srgbClr val="262626"/>
                </a:solidFill>
                <a:effectLst/>
                <a:latin typeface="Times New Roman" panose="02020603050405020304" pitchFamily="18" charset="0"/>
                <a:cs typeface="Times New Roman" panose="02020603050405020304" pitchFamily="18" charset="0"/>
              </a:rPr>
              <a:t>критического</a:t>
            </a:r>
            <a:r>
              <a:rPr kumimoji="0" lang="en-US" altLang="en-US" sz="2700" b="1" i="0" u="none" strike="noStrike" cap="none" normalizeH="0" baseline="0" dirty="0">
                <a:ln>
                  <a:noFill/>
                </a:ln>
                <a:solidFill>
                  <a:srgbClr val="262626"/>
                </a:solidFill>
                <a:effectLst/>
                <a:latin typeface="Times New Roman" panose="02020603050405020304" pitchFamily="18" charset="0"/>
                <a:cs typeface="Times New Roman" panose="02020603050405020304" pitchFamily="18" charset="0"/>
              </a:rPr>
              <a:t> </a:t>
            </a:r>
            <a:r>
              <a:rPr kumimoji="0" lang="en-US" altLang="en-US" sz="2700" b="1" i="0" u="none" strike="noStrike" cap="none" normalizeH="0" baseline="0" dirty="0" err="1">
                <a:ln>
                  <a:noFill/>
                </a:ln>
                <a:solidFill>
                  <a:srgbClr val="262626"/>
                </a:solidFill>
                <a:effectLst/>
                <a:latin typeface="Times New Roman" panose="02020603050405020304" pitchFamily="18" charset="0"/>
                <a:cs typeface="Times New Roman" panose="02020603050405020304" pitchFamily="18" charset="0"/>
              </a:rPr>
              <a:t>мышления</a:t>
            </a:r>
            <a:r>
              <a:rPr kumimoji="0" lang="en-US" altLang="en-US" sz="2000" b="1" i="0" u="none" strike="noStrike" cap="none" normalizeH="0" baseline="0" dirty="0">
                <a:ln>
                  <a:noFill/>
                </a:ln>
                <a:solidFill>
                  <a:srgbClr val="262626"/>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rgbClr val="262626"/>
                </a:solidFill>
                <a:effectLst/>
                <a:latin typeface="Times New Roman" panose="02020603050405020304" pitchFamily="18" charset="0"/>
                <a:cs typeface="Times New Roman" panose="02020603050405020304" pitchFamily="18" charset="0"/>
              </a:rPr>
              <a:t> </a:t>
            </a:r>
            <a:endParaRPr kumimoji="0" lang="en-US" altLang="en-US" sz="2000" b="0" i="0" u="none" strike="noStrike" cap="none" normalizeH="0" baseline="0" dirty="0">
              <a:ln>
                <a:noFill/>
              </a:ln>
              <a:solidFill>
                <a:srgbClr val="262626"/>
              </a:solidFill>
              <a:effectLst/>
              <a:latin typeface="Arial" panose="020B0604020202020204" pitchFamily="34" charset="0"/>
            </a:endParaRPr>
          </a:p>
        </p:txBody>
      </p:sp>
      <p:graphicFrame>
        <p:nvGraphicFramePr>
          <p:cNvPr id="4" name="Объект 3">
            <a:extLst>
              <a:ext uri="{FF2B5EF4-FFF2-40B4-BE49-F238E27FC236}">
                <a16:creationId xmlns:a16="http://schemas.microsoft.com/office/drawing/2014/main" id="{B5F68F14-76FE-649C-79DF-064BF79506B2}"/>
              </a:ext>
            </a:extLst>
          </p:cNvPr>
          <p:cNvGraphicFramePr>
            <a:graphicFrameLocks noGrp="1"/>
          </p:cNvGraphicFramePr>
          <p:nvPr>
            <p:ph idx="1"/>
            <p:extLst>
              <p:ext uri="{D42A27DB-BD31-4B8C-83A1-F6EECF244321}">
                <p14:modId xmlns:p14="http://schemas.microsoft.com/office/powerpoint/2010/main" val="4209591655"/>
              </p:ext>
            </p:extLst>
          </p:nvPr>
        </p:nvGraphicFramePr>
        <p:xfrm>
          <a:off x="965198" y="1917719"/>
          <a:ext cx="10261601" cy="4612994"/>
        </p:xfrm>
        <a:graphic>
          <a:graphicData uri="http://schemas.openxmlformats.org/drawingml/2006/table">
            <a:tbl>
              <a:tblPr>
                <a:noFill/>
              </a:tblPr>
              <a:tblGrid>
                <a:gridCol w="2998404">
                  <a:extLst>
                    <a:ext uri="{9D8B030D-6E8A-4147-A177-3AD203B41FA5}">
                      <a16:colId xmlns:a16="http://schemas.microsoft.com/office/drawing/2014/main" val="2256475044"/>
                    </a:ext>
                  </a:extLst>
                </a:gridCol>
                <a:gridCol w="3253786">
                  <a:extLst>
                    <a:ext uri="{9D8B030D-6E8A-4147-A177-3AD203B41FA5}">
                      <a16:colId xmlns:a16="http://schemas.microsoft.com/office/drawing/2014/main" val="3640334811"/>
                    </a:ext>
                  </a:extLst>
                </a:gridCol>
                <a:gridCol w="4009411">
                  <a:extLst>
                    <a:ext uri="{9D8B030D-6E8A-4147-A177-3AD203B41FA5}">
                      <a16:colId xmlns:a16="http://schemas.microsoft.com/office/drawing/2014/main" val="51802442"/>
                    </a:ext>
                  </a:extLst>
                </a:gridCol>
              </a:tblGrid>
              <a:tr h="3039707">
                <a:tc>
                  <a:txBody>
                    <a:bodyPr/>
                    <a:lstStyle/>
                    <a:p>
                      <a:pPr marL="0" marR="0" indent="0" algn="ctr" rtl="0" fontAlgn="t"/>
                      <a:r>
                        <a:rPr lang="ru-RU" sz="1800" b="1" i="1" u="sng" dirty="0">
                          <a:solidFill>
                            <a:schemeClr val="tx1">
                              <a:lumMod val="85000"/>
                              <a:lumOff val="15000"/>
                            </a:schemeClr>
                          </a:solidFill>
                          <a:effectLst/>
                          <a:latin typeface="Times New Roman" panose="02020603050405020304" pitchFamily="18" charset="0"/>
                          <a:cs typeface="Times New Roman" panose="02020603050405020304" pitchFamily="18" charset="0"/>
                        </a:rPr>
                        <a:t>Вызов</a:t>
                      </a:r>
                      <a: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b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br>
                      <a:endPar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indent="0" rtl="0" fontAlgn="t"/>
                      <a:r>
                        <a:rPr lang="ru-RU" sz="1800" b="1" dirty="0">
                          <a:solidFill>
                            <a:schemeClr val="tx1">
                              <a:lumMod val="85000"/>
                              <a:lumOff val="15000"/>
                            </a:schemeClr>
                          </a:solidFill>
                          <a:effectLst/>
                          <a:latin typeface="Times New Roman" panose="02020603050405020304" pitchFamily="18" charset="0"/>
                          <a:cs typeface="Times New Roman" panose="02020603050405020304" pitchFamily="18" charset="0"/>
                        </a:rPr>
                        <a:t>  Мотивационная</a:t>
                      </a:r>
                      <a: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t>      (побуждение к работе с новой информацией, пробуждение интереса к теме)</a:t>
                      </a:r>
                      <a:b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br>
                      <a:endPar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indent="0" rtl="0" fontAlgn="t"/>
                      <a:r>
                        <a:rPr lang="ru-RU" sz="1800" b="1" dirty="0">
                          <a:solidFill>
                            <a:schemeClr val="tx1">
                              <a:lumMod val="85000"/>
                              <a:lumOff val="15000"/>
                            </a:schemeClr>
                          </a:solidFill>
                          <a:effectLst/>
                          <a:latin typeface="Times New Roman" panose="02020603050405020304" pitchFamily="18" charset="0"/>
                          <a:cs typeface="Times New Roman" panose="02020603050405020304" pitchFamily="18" charset="0"/>
                        </a:rPr>
                        <a:t>  Информационная </a:t>
                      </a:r>
                      <a: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t>(вызов «на поверхность» имеющихся знании по теме)</a:t>
                      </a:r>
                      <a:b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br>
                      <a:endPar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indent="0" rtl="0" fontAlgn="t"/>
                      <a:r>
                        <a:rPr lang="ru-RU" sz="1800" b="1" dirty="0">
                          <a:solidFill>
                            <a:schemeClr val="tx1">
                              <a:lumMod val="85000"/>
                              <a:lumOff val="15000"/>
                            </a:schemeClr>
                          </a:solidFill>
                          <a:effectLst/>
                          <a:latin typeface="Times New Roman" panose="02020603050405020304" pitchFamily="18" charset="0"/>
                          <a:cs typeface="Times New Roman" panose="02020603050405020304" pitchFamily="18" charset="0"/>
                        </a:rPr>
                        <a:t>  Коммуникационная</a:t>
                      </a:r>
                      <a:br>
                        <a:rPr lang="ru-RU" sz="1800" b="1" dirty="0">
                          <a:solidFill>
                            <a:schemeClr val="tx1">
                              <a:lumMod val="85000"/>
                              <a:lumOff val="15000"/>
                            </a:schemeClr>
                          </a:solidFill>
                          <a:effectLst/>
                          <a:latin typeface="Times New Roman" panose="02020603050405020304" pitchFamily="18" charset="0"/>
                          <a:cs typeface="Times New Roman" panose="02020603050405020304" pitchFamily="18" charset="0"/>
                        </a:rPr>
                      </a:br>
                      <a: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t>(бесконфликтный обмен мнениями)</a:t>
                      </a:r>
                    </a:p>
                  </a:txBody>
                  <a:tcPr marL="186561" marR="111937" marT="111937" marB="111937">
                    <a:lnL w="12700" cmpd="sng">
                      <a:noFill/>
                      <a:prstDash val="solid"/>
                    </a:lnL>
                    <a:lnR w="38100" cap="flat" cmpd="sng" algn="ctr">
                      <a:solidFill>
                        <a:srgbClr val="FFFFFF"/>
                      </a:solidFill>
                      <a:prstDash val="solid"/>
                    </a:lnR>
                    <a:lnT w="12700" cmpd="sng">
                      <a:noFill/>
                      <a:prstDash val="solid"/>
                    </a:lnT>
                    <a:lnB w="12700" cmpd="sng">
                      <a:noFill/>
                      <a:prstDash val="solid"/>
                    </a:lnB>
                    <a:solidFill>
                      <a:srgbClr val="878E8B">
                        <a:alpha val="30196"/>
                      </a:srgbClr>
                    </a:solidFill>
                  </a:tcPr>
                </a:tc>
                <a:tc>
                  <a:txBody>
                    <a:bodyPr/>
                    <a:lstStyle/>
                    <a:p>
                      <a:pPr marL="0" marR="0" indent="0" algn="ctr" rtl="0" fontAlgn="t"/>
                      <a:r>
                        <a:rPr lang="ru-RU" sz="1800" b="1" i="1" u="sng">
                          <a:solidFill>
                            <a:schemeClr val="tx1">
                              <a:lumMod val="85000"/>
                              <a:lumOff val="15000"/>
                            </a:schemeClr>
                          </a:solidFill>
                          <a:effectLst/>
                          <a:latin typeface="Times New Roman" panose="02020603050405020304" pitchFamily="18" charset="0"/>
                          <a:cs typeface="Times New Roman" panose="02020603050405020304" pitchFamily="18" charset="0"/>
                        </a:rPr>
                        <a:t>Осмысление содержания</a:t>
                      </a:r>
                      <a:r>
                        <a:rPr lang="ru-RU" sz="1800">
                          <a:solidFill>
                            <a:schemeClr val="tx1">
                              <a:lumMod val="85000"/>
                              <a:lumOff val="15000"/>
                            </a:schemeClr>
                          </a:solidFill>
                          <a:effectLst/>
                          <a:latin typeface="Times New Roman" panose="02020603050405020304" pitchFamily="18" charset="0"/>
                          <a:cs typeface="Times New Roman" panose="02020603050405020304" pitchFamily="18" charset="0"/>
                        </a:rPr>
                        <a:t> </a:t>
                      </a:r>
                      <a:br>
                        <a:rPr lang="ru-RU" sz="1800">
                          <a:solidFill>
                            <a:schemeClr val="tx1">
                              <a:lumMod val="85000"/>
                              <a:lumOff val="15000"/>
                            </a:schemeClr>
                          </a:solidFill>
                          <a:effectLst/>
                          <a:latin typeface="Times New Roman" panose="02020603050405020304" pitchFamily="18" charset="0"/>
                          <a:cs typeface="Times New Roman" panose="02020603050405020304" pitchFamily="18" charset="0"/>
                        </a:rPr>
                      </a:br>
                      <a:endParaRPr lang="ru-RU" sz="180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indent="0" rtl="0" fontAlgn="t"/>
                      <a:r>
                        <a:rPr lang="ru-RU" sz="1800" b="1">
                          <a:solidFill>
                            <a:schemeClr val="tx1">
                              <a:lumMod val="85000"/>
                              <a:lumOff val="15000"/>
                            </a:schemeClr>
                          </a:solidFill>
                          <a:effectLst/>
                          <a:latin typeface="Times New Roman" panose="02020603050405020304" pitchFamily="18" charset="0"/>
                          <a:cs typeface="Times New Roman" panose="02020603050405020304" pitchFamily="18" charset="0"/>
                        </a:rPr>
                        <a:t>  Информационная </a:t>
                      </a:r>
                      <a:r>
                        <a:rPr lang="ru-RU" sz="1800">
                          <a:solidFill>
                            <a:schemeClr val="tx1">
                              <a:lumMod val="85000"/>
                              <a:lumOff val="15000"/>
                            </a:schemeClr>
                          </a:solidFill>
                          <a:effectLst/>
                          <a:latin typeface="Times New Roman" panose="02020603050405020304" pitchFamily="18" charset="0"/>
                          <a:cs typeface="Times New Roman" panose="02020603050405020304" pitchFamily="18" charset="0"/>
                        </a:rPr>
                        <a:t>(получение новой информации по теме)</a:t>
                      </a:r>
                      <a:br>
                        <a:rPr lang="ru-RU" sz="1800">
                          <a:solidFill>
                            <a:schemeClr val="tx1">
                              <a:lumMod val="85000"/>
                              <a:lumOff val="15000"/>
                            </a:schemeClr>
                          </a:solidFill>
                          <a:effectLst/>
                          <a:latin typeface="Times New Roman" panose="02020603050405020304" pitchFamily="18" charset="0"/>
                          <a:cs typeface="Times New Roman" panose="02020603050405020304" pitchFamily="18" charset="0"/>
                        </a:rPr>
                      </a:br>
                      <a:endParaRPr lang="ru-RU" sz="180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indent="0" rtl="0" fontAlgn="t"/>
                      <a:r>
                        <a:rPr lang="ru-RU" sz="180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ru-RU" sz="1800" b="1">
                          <a:solidFill>
                            <a:schemeClr val="tx1">
                              <a:lumMod val="85000"/>
                              <a:lumOff val="15000"/>
                            </a:schemeClr>
                          </a:solidFill>
                          <a:effectLst/>
                          <a:latin typeface="Times New Roman" panose="02020603050405020304" pitchFamily="18" charset="0"/>
                          <a:cs typeface="Times New Roman" panose="02020603050405020304" pitchFamily="18" charset="0"/>
                        </a:rPr>
                        <a:t>Систематизационная </a:t>
                      </a:r>
                      <a:r>
                        <a:rPr lang="ru-RU" sz="1800">
                          <a:solidFill>
                            <a:schemeClr val="tx1">
                              <a:lumMod val="85000"/>
                              <a:lumOff val="15000"/>
                            </a:schemeClr>
                          </a:solidFill>
                          <a:effectLst/>
                          <a:latin typeface="Times New Roman" panose="02020603050405020304" pitchFamily="18" charset="0"/>
                          <a:cs typeface="Times New Roman" panose="02020603050405020304" pitchFamily="18" charset="0"/>
                        </a:rPr>
                        <a:t>(классификация полученной информации по категориям знания)</a:t>
                      </a:r>
                    </a:p>
                  </a:txBody>
                  <a:tcPr marL="186561" marR="111937" marT="111937" marB="111937">
                    <a:lnL w="38100" cap="flat" cmpd="sng" algn="ctr">
                      <a:solidFill>
                        <a:srgbClr val="FFFFFF"/>
                      </a:solidFill>
                      <a:prstDash val="solid"/>
                    </a:lnL>
                    <a:lnR w="38100" cap="flat" cmpd="sng" algn="ctr">
                      <a:solidFill>
                        <a:srgbClr val="FFFFFF"/>
                      </a:solidFill>
                      <a:prstDash val="solid"/>
                    </a:lnR>
                    <a:lnT w="12700" cmpd="sng">
                      <a:noFill/>
                      <a:prstDash val="solid"/>
                    </a:lnT>
                    <a:lnB w="12700" cmpd="sng">
                      <a:noFill/>
                      <a:prstDash val="solid"/>
                    </a:lnB>
                    <a:solidFill>
                      <a:srgbClr val="878E8B">
                        <a:alpha val="30196"/>
                      </a:srgbClr>
                    </a:solidFill>
                  </a:tcPr>
                </a:tc>
                <a:tc>
                  <a:txBody>
                    <a:bodyPr/>
                    <a:lstStyle/>
                    <a:p>
                      <a:pPr marL="0" marR="0" indent="0" algn="ctr" rtl="0" fontAlgn="t"/>
                      <a:r>
                        <a:rPr lang="ru-RU" sz="1800" b="1" i="1" u="sng" dirty="0">
                          <a:solidFill>
                            <a:schemeClr val="tx1">
                              <a:lumMod val="85000"/>
                              <a:lumOff val="15000"/>
                            </a:schemeClr>
                          </a:solidFill>
                          <a:effectLst/>
                          <a:latin typeface="Times New Roman" panose="02020603050405020304" pitchFamily="18" charset="0"/>
                          <a:cs typeface="Times New Roman" panose="02020603050405020304" pitchFamily="18" charset="0"/>
                        </a:rPr>
                        <a:t>Рефлексия</a:t>
                      </a:r>
                      <a: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b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br>
                      <a:endPar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indent="0" rtl="0" fontAlgn="t"/>
                      <a:r>
                        <a:rPr lang="ru-RU" sz="1800" b="1" dirty="0">
                          <a:solidFill>
                            <a:schemeClr val="tx1">
                              <a:lumMod val="85000"/>
                              <a:lumOff val="15000"/>
                            </a:schemeClr>
                          </a:solidFill>
                          <a:effectLst/>
                          <a:latin typeface="Times New Roman" panose="02020603050405020304" pitchFamily="18" charset="0"/>
                          <a:cs typeface="Times New Roman" panose="02020603050405020304" pitchFamily="18" charset="0"/>
                        </a:rPr>
                        <a:t>  Коммуникационная</a:t>
                      </a:r>
                      <a: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t> (обмен мнениями о новой информации)</a:t>
                      </a:r>
                      <a:b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br>
                      <a:endPar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indent="0" rtl="0" fontAlgn="t"/>
                      <a: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ru-RU" sz="1800" b="1" dirty="0">
                          <a:solidFill>
                            <a:schemeClr val="tx1">
                              <a:lumMod val="85000"/>
                              <a:lumOff val="15000"/>
                            </a:schemeClr>
                          </a:solidFill>
                          <a:effectLst/>
                          <a:latin typeface="Times New Roman" panose="02020603050405020304" pitchFamily="18" charset="0"/>
                          <a:cs typeface="Times New Roman" panose="02020603050405020304" pitchFamily="18" charset="0"/>
                        </a:rPr>
                        <a:t>Информационная</a:t>
                      </a:r>
                      <a: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t> (приобретение нового знания)</a:t>
                      </a:r>
                      <a:b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br>
                      <a:endPar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indent="0" rtl="0" fontAlgn="t"/>
                      <a: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ru-RU" sz="1800" b="1" dirty="0">
                          <a:solidFill>
                            <a:schemeClr val="tx1">
                              <a:lumMod val="85000"/>
                              <a:lumOff val="15000"/>
                            </a:schemeClr>
                          </a:solidFill>
                          <a:effectLst/>
                          <a:latin typeface="Times New Roman" panose="02020603050405020304" pitchFamily="18" charset="0"/>
                          <a:cs typeface="Times New Roman" panose="02020603050405020304" pitchFamily="18" charset="0"/>
                        </a:rPr>
                        <a:t>Мотивационная</a:t>
                      </a:r>
                      <a: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t> (побуждение к дальнейшему расширению информационного поля)</a:t>
                      </a:r>
                      <a:b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br>
                      <a:endPar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indent="0" rtl="0" fontAlgn="t"/>
                      <a: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ru-RU" sz="1800" b="1" dirty="0">
                          <a:solidFill>
                            <a:schemeClr val="tx1">
                              <a:lumMod val="85000"/>
                              <a:lumOff val="15000"/>
                            </a:schemeClr>
                          </a:solidFill>
                          <a:effectLst/>
                          <a:latin typeface="Times New Roman" panose="02020603050405020304" pitchFamily="18" charset="0"/>
                          <a:cs typeface="Times New Roman" panose="02020603050405020304" pitchFamily="18" charset="0"/>
                        </a:rPr>
                        <a:t>Оценочная</a:t>
                      </a:r>
                      <a: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t> (соотнесение новой информации и имеющихся знаний, выработка собственной позиции,  </a:t>
                      </a:r>
                      <a:b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br>
                      <a:r>
                        <a:rPr lang="ru-RU" sz="1800" dirty="0">
                          <a:solidFill>
                            <a:schemeClr val="tx1">
                              <a:lumMod val="85000"/>
                              <a:lumOff val="15000"/>
                            </a:schemeClr>
                          </a:solidFill>
                          <a:effectLst/>
                          <a:latin typeface="Times New Roman" panose="02020603050405020304" pitchFamily="18" charset="0"/>
                          <a:cs typeface="Times New Roman" panose="02020603050405020304" pitchFamily="18" charset="0"/>
                        </a:rPr>
                        <a:t>оценка процесса)</a:t>
                      </a:r>
                    </a:p>
                  </a:txBody>
                  <a:tcPr marL="186561" marR="111937" marT="111937" marB="111937">
                    <a:lnL w="38100" cap="flat" cmpd="sng" algn="ctr">
                      <a:solidFill>
                        <a:srgbClr val="FFFFFF"/>
                      </a:solidFill>
                      <a:prstDash val="solid"/>
                    </a:lnL>
                    <a:lnR w="12700" cmpd="sng">
                      <a:noFill/>
                      <a:prstDash val="solid"/>
                    </a:lnR>
                    <a:lnT w="12700" cmpd="sng">
                      <a:noFill/>
                      <a:prstDash val="solid"/>
                    </a:lnT>
                    <a:lnB w="12700" cmpd="sng">
                      <a:noFill/>
                      <a:prstDash val="solid"/>
                    </a:lnB>
                    <a:solidFill>
                      <a:srgbClr val="878E8B">
                        <a:alpha val="30196"/>
                      </a:srgbClr>
                    </a:solidFill>
                  </a:tcPr>
                </a:tc>
                <a:extLst>
                  <a:ext uri="{0D108BD9-81ED-4DB2-BD59-A6C34878D82A}">
                    <a16:rowId xmlns:a16="http://schemas.microsoft.com/office/drawing/2014/main" val="1422387503"/>
                  </a:ext>
                </a:extLst>
              </a:tr>
            </a:tbl>
          </a:graphicData>
        </a:graphic>
      </p:graphicFrame>
    </p:spTree>
    <p:extLst>
      <p:ext uri="{BB962C8B-B14F-4D97-AF65-F5344CB8AC3E}">
        <p14:creationId xmlns:p14="http://schemas.microsoft.com/office/powerpoint/2010/main" val="153553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55A23-77AE-3D1B-8930-B27FB813512A}"/>
              </a:ext>
            </a:extLst>
          </p:cNvPr>
          <p:cNvSpPr>
            <a:spLocks noGrp="1"/>
          </p:cNvSpPr>
          <p:nvPr>
            <p:ph type="title"/>
          </p:nvPr>
        </p:nvSpPr>
        <p:spPr>
          <a:xfrm>
            <a:off x="2332736" y="680212"/>
            <a:ext cx="7729728" cy="1188720"/>
          </a:xfrm>
          <a:solidFill>
            <a:srgbClr val="FFFFFF"/>
          </a:solidFill>
          <a:ln>
            <a:solidFill>
              <a:srgbClr val="404040"/>
            </a:solidFill>
          </a:ln>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b="0" i="1" u="none" strike="noStrike" cap="none" normalizeH="0" baseline="0">
                <a:ln>
                  <a:noFill/>
                </a:ln>
                <a:solidFill>
                  <a:srgbClr val="262626"/>
                </a:solidFill>
                <a:effectLst/>
                <a:latin typeface="Arial" panose="020B0604020202020204" pitchFamily="34" charset="0"/>
                <a:cs typeface="Arial" panose="020B0604020202020204" pitchFamily="34" charset="0"/>
              </a:rPr>
              <a:t>Плюсы и минусы ТРКМ</a:t>
            </a:r>
            <a:endParaRPr kumimoji="0" lang="en-US" altLang="en-US" b="0" i="0" u="none" strike="noStrike" cap="none" normalizeH="0" baseline="0">
              <a:ln>
                <a:noFill/>
              </a:ln>
              <a:solidFill>
                <a:srgbClr val="262626"/>
              </a:solidFill>
              <a:effectLst/>
              <a:latin typeface="Arial" panose="020B0604020202020204" pitchFamily="34" charset="0"/>
            </a:endParaRPr>
          </a:p>
        </p:txBody>
      </p:sp>
      <p:graphicFrame>
        <p:nvGraphicFramePr>
          <p:cNvPr id="4" name="Объект 3">
            <a:extLst>
              <a:ext uri="{FF2B5EF4-FFF2-40B4-BE49-F238E27FC236}">
                <a16:creationId xmlns:a16="http://schemas.microsoft.com/office/drawing/2014/main" id="{CF0B63C7-D33C-ACBA-C0E5-C3956A797D59}"/>
              </a:ext>
            </a:extLst>
          </p:cNvPr>
          <p:cNvGraphicFramePr>
            <a:graphicFrameLocks noGrp="1"/>
          </p:cNvGraphicFramePr>
          <p:nvPr>
            <p:ph idx="1"/>
            <p:extLst>
              <p:ext uri="{D42A27DB-BD31-4B8C-83A1-F6EECF244321}">
                <p14:modId xmlns:p14="http://schemas.microsoft.com/office/powerpoint/2010/main" val="1126144256"/>
              </p:ext>
            </p:extLst>
          </p:nvPr>
        </p:nvGraphicFramePr>
        <p:xfrm>
          <a:off x="518160" y="2316480"/>
          <a:ext cx="11206480" cy="3709710"/>
        </p:xfrm>
        <a:graphic>
          <a:graphicData uri="http://schemas.openxmlformats.org/drawingml/2006/table">
            <a:tbl>
              <a:tblPr/>
              <a:tblGrid>
                <a:gridCol w="5614016">
                  <a:extLst>
                    <a:ext uri="{9D8B030D-6E8A-4147-A177-3AD203B41FA5}">
                      <a16:colId xmlns:a16="http://schemas.microsoft.com/office/drawing/2014/main" val="2847844277"/>
                    </a:ext>
                  </a:extLst>
                </a:gridCol>
                <a:gridCol w="5592464">
                  <a:extLst>
                    <a:ext uri="{9D8B030D-6E8A-4147-A177-3AD203B41FA5}">
                      <a16:colId xmlns:a16="http://schemas.microsoft.com/office/drawing/2014/main" val="3032126140"/>
                    </a:ext>
                  </a:extLst>
                </a:gridCol>
              </a:tblGrid>
              <a:tr h="388474">
                <a:tc>
                  <a:txBody>
                    <a:bodyPr/>
                    <a:lstStyle/>
                    <a:p>
                      <a:r>
                        <a:rPr lang="en-US" sz="2000" b="1">
                          <a:solidFill>
                            <a:srgbClr val="B3B3B3"/>
                          </a:solidFill>
                          <a:effectLst/>
                          <a:latin typeface="Times New Roman" panose="02020603050405020304" pitchFamily="18" charset="0"/>
                          <a:cs typeface="Times New Roman" panose="02020603050405020304" pitchFamily="18" charset="0"/>
                        </a:rPr>
                        <a:t>+</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tc>
                  <a:txBody>
                    <a:bodyPr/>
                    <a:lstStyle/>
                    <a:p>
                      <a:r>
                        <a:rPr lang="en-US" sz="2000" b="1">
                          <a:solidFill>
                            <a:srgbClr val="B3B3B3"/>
                          </a:solidFill>
                          <a:effectLst/>
                          <a:latin typeface="Times New Roman" panose="02020603050405020304" pitchFamily="18" charset="0"/>
                          <a:cs typeface="Times New Roman" panose="02020603050405020304" pitchFamily="18" charset="0"/>
                        </a:rPr>
                        <a:t>-</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extLst>
                  <a:ext uri="{0D108BD9-81ED-4DB2-BD59-A6C34878D82A}">
                    <a16:rowId xmlns:a16="http://schemas.microsoft.com/office/drawing/2014/main" val="639096566"/>
                  </a:ext>
                </a:extLst>
              </a:tr>
              <a:tr h="388474">
                <a:tc>
                  <a:txBody>
                    <a:bodyPr/>
                    <a:lstStyle/>
                    <a:p>
                      <a:r>
                        <a:rPr lang="ru-RU" sz="2000" b="1">
                          <a:solidFill>
                            <a:srgbClr val="B3B3B3"/>
                          </a:solidFill>
                          <a:effectLst/>
                          <a:latin typeface="Times New Roman" panose="02020603050405020304" pitchFamily="18" charset="0"/>
                          <a:cs typeface="Times New Roman" panose="02020603050405020304" pitchFamily="18" charset="0"/>
                        </a:rPr>
                        <a:t>Формирование УУД</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tc>
                  <a:txBody>
                    <a:bodyPr/>
                    <a:lstStyle/>
                    <a:p>
                      <a:r>
                        <a:rPr lang="ru-RU" sz="2000" b="1">
                          <a:solidFill>
                            <a:srgbClr val="B3B3B3"/>
                          </a:solidFill>
                          <a:effectLst/>
                          <a:latin typeface="Times New Roman" panose="02020603050405020304" pitchFamily="18" charset="0"/>
                          <a:cs typeface="Times New Roman" panose="02020603050405020304" pitchFamily="18" charset="0"/>
                        </a:rPr>
                        <a:t>Время на подготовку</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extLst>
                  <a:ext uri="{0D108BD9-81ED-4DB2-BD59-A6C34878D82A}">
                    <a16:rowId xmlns:a16="http://schemas.microsoft.com/office/drawing/2014/main" val="2090061699"/>
                  </a:ext>
                </a:extLst>
              </a:tr>
              <a:tr h="388474">
                <a:tc>
                  <a:txBody>
                    <a:bodyPr/>
                    <a:lstStyle/>
                    <a:p>
                      <a:r>
                        <a:rPr lang="ru-RU" sz="2000" b="1">
                          <a:solidFill>
                            <a:srgbClr val="B3B3B3"/>
                          </a:solidFill>
                          <a:effectLst/>
                          <a:latin typeface="Times New Roman" panose="02020603050405020304" pitchFamily="18" charset="0"/>
                          <a:cs typeface="Times New Roman" panose="02020603050405020304" pitchFamily="18" charset="0"/>
                        </a:rPr>
                        <a:t>Реализует системно-деятельностный подход</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tc>
                  <a:txBody>
                    <a:bodyPr/>
                    <a:lstStyle/>
                    <a:p>
                      <a:r>
                        <a:rPr lang="ru-RU" sz="2000" b="1">
                          <a:solidFill>
                            <a:srgbClr val="B3B3B3"/>
                          </a:solidFill>
                          <a:effectLst/>
                          <a:latin typeface="Times New Roman" panose="02020603050405020304" pitchFamily="18" charset="0"/>
                          <a:cs typeface="Times New Roman" panose="02020603050405020304" pitchFamily="18" charset="0"/>
                        </a:rPr>
                        <a:t>Навыки дискуссии</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extLst>
                  <a:ext uri="{0D108BD9-81ED-4DB2-BD59-A6C34878D82A}">
                    <a16:rowId xmlns:a16="http://schemas.microsoft.com/office/drawing/2014/main" val="2162702896"/>
                  </a:ext>
                </a:extLst>
              </a:tr>
              <a:tr h="625267">
                <a:tc>
                  <a:txBody>
                    <a:bodyPr/>
                    <a:lstStyle/>
                    <a:p>
                      <a:r>
                        <a:rPr lang="ru-RU" sz="2000" b="1">
                          <a:solidFill>
                            <a:srgbClr val="B3B3B3"/>
                          </a:solidFill>
                          <a:effectLst/>
                          <a:latin typeface="Times New Roman" panose="02020603050405020304" pitchFamily="18" charset="0"/>
                          <a:cs typeface="Times New Roman" panose="02020603050405020304" pitchFamily="18" charset="0"/>
                        </a:rPr>
                        <a:t>Нет ограничения в предметных областях</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tc>
                  <a:txBody>
                    <a:bodyPr/>
                    <a:lstStyle/>
                    <a:p>
                      <a:r>
                        <a:rPr lang="ru-RU" sz="2000" b="1">
                          <a:solidFill>
                            <a:srgbClr val="B3B3B3"/>
                          </a:solidFill>
                          <a:effectLst/>
                          <a:latin typeface="Times New Roman" panose="02020603050405020304" pitchFamily="18" charset="0"/>
                          <a:cs typeface="Times New Roman" panose="02020603050405020304" pitchFamily="18" charset="0"/>
                        </a:rPr>
                        <a:t>Главное - соблюдать этапы, которые строго определены</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extLst>
                  <a:ext uri="{0D108BD9-81ED-4DB2-BD59-A6C34878D82A}">
                    <a16:rowId xmlns:a16="http://schemas.microsoft.com/office/drawing/2014/main" val="1308856583"/>
                  </a:ext>
                </a:extLst>
              </a:tr>
              <a:tr h="625267">
                <a:tc>
                  <a:txBody>
                    <a:bodyPr/>
                    <a:lstStyle/>
                    <a:p>
                      <a:r>
                        <a:rPr lang="ru-RU" sz="2000" b="1">
                          <a:solidFill>
                            <a:srgbClr val="B3B3B3"/>
                          </a:solidFill>
                          <a:effectLst/>
                          <a:latin typeface="Times New Roman" panose="02020603050405020304" pitchFamily="18" charset="0"/>
                          <a:cs typeface="Times New Roman" panose="02020603050405020304" pitchFamily="18" charset="0"/>
                        </a:rPr>
                        <a:t>Создает условия для вариативности и дифференциации обучения</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tc>
                  <a:txBody>
                    <a:bodyPr/>
                    <a:lstStyle/>
                    <a:p>
                      <a:r>
                        <a:rPr lang="ru-RU" sz="2000" b="1">
                          <a:solidFill>
                            <a:srgbClr val="B3B3B3"/>
                          </a:solidFill>
                          <a:effectLst/>
                          <a:latin typeface="Times New Roman" panose="02020603050405020304" pitchFamily="18" charset="0"/>
                          <a:cs typeface="Times New Roman" panose="02020603050405020304" pitchFamily="18" charset="0"/>
                        </a:rPr>
                        <a:t>Применять систематически</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extLst>
                  <a:ext uri="{0D108BD9-81ED-4DB2-BD59-A6C34878D82A}">
                    <a16:rowId xmlns:a16="http://schemas.microsoft.com/office/drawing/2014/main" val="1764007053"/>
                  </a:ext>
                </a:extLst>
              </a:tr>
              <a:tr h="625267">
                <a:tc>
                  <a:txBody>
                    <a:bodyPr/>
                    <a:lstStyle/>
                    <a:p>
                      <a:r>
                        <a:rPr lang="ru-RU" sz="2000" b="1" dirty="0">
                          <a:solidFill>
                            <a:srgbClr val="B3B3B3"/>
                          </a:solidFill>
                          <a:effectLst/>
                          <a:latin typeface="Times New Roman" panose="02020603050405020304" pitchFamily="18" charset="0"/>
                          <a:cs typeface="Times New Roman" panose="02020603050405020304" pitchFamily="18" charset="0"/>
                        </a:rPr>
                        <a:t>Организует работу непосредственно с материалом и учит его обобщать</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tc>
                  <a:txBody>
                    <a:bodyPr/>
                    <a:lstStyle/>
                    <a:p>
                      <a:r>
                        <a:rPr lang="ru-RU" sz="2000" b="1" dirty="0">
                          <a:solidFill>
                            <a:srgbClr val="B3B3B3"/>
                          </a:solidFill>
                          <a:effectLst/>
                          <a:latin typeface="Times New Roman" panose="02020603050405020304" pitchFamily="18" charset="0"/>
                          <a:cs typeface="Times New Roman" panose="02020603050405020304" pitchFamily="18" charset="0"/>
                        </a:rPr>
                        <a:t>Нехватка времени на уроке для прохождения всех стадий</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extLst>
                  <a:ext uri="{0D108BD9-81ED-4DB2-BD59-A6C34878D82A}">
                    <a16:rowId xmlns:a16="http://schemas.microsoft.com/office/drawing/2014/main" val="484135339"/>
                  </a:ext>
                </a:extLst>
              </a:tr>
              <a:tr h="388474">
                <a:tc>
                  <a:txBody>
                    <a:bodyPr/>
                    <a:lstStyle/>
                    <a:p>
                      <a:r>
                        <a:rPr lang="ru-RU" sz="2000" b="1">
                          <a:solidFill>
                            <a:srgbClr val="B3B3B3"/>
                          </a:solidFill>
                          <a:effectLst/>
                          <a:latin typeface="Times New Roman" panose="02020603050405020304" pitchFamily="18" charset="0"/>
                          <a:cs typeface="Times New Roman" panose="02020603050405020304" pitchFamily="18" charset="0"/>
                        </a:rPr>
                        <a:t>Повышает интерес к учению</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tc>
                  <a:txBody>
                    <a:bodyPr/>
                    <a:lstStyle/>
                    <a:p>
                      <a:r>
                        <a:rPr lang="en-US" sz="2000" b="1" dirty="0">
                          <a:effectLst/>
                          <a:latin typeface="Times New Roman" panose="02020603050405020304" pitchFamily="18" charset="0"/>
                          <a:cs typeface="Times New Roman" panose="02020603050405020304" pitchFamily="18" charset="0"/>
                        </a:rPr>
                        <a:t> </a:t>
                      </a:r>
                    </a:p>
                  </a:txBody>
                  <a:tcPr marL="47265" marR="47265" marT="47265" marB="47265" anchor="ctr">
                    <a:lnL w="7620" cap="flat" cmpd="sng" algn="ctr">
                      <a:solidFill>
                        <a:srgbClr val="5C5C64"/>
                      </a:solidFill>
                      <a:prstDash val="solid"/>
                      <a:round/>
                      <a:headEnd type="none" w="med" len="med"/>
                      <a:tailEnd type="none" w="med" len="med"/>
                    </a:lnL>
                    <a:lnR w="7620" cap="flat" cmpd="sng" algn="ctr">
                      <a:solidFill>
                        <a:srgbClr val="5C5C64"/>
                      </a:solidFill>
                      <a:prstDash val="solid"/>
                      <a:round/>
                      <a:headEnd type="none" w="med" len="med"/>
                      <a:tailEnd type="none" w="med" len="med"/>
                    </a:lnR>
                    <a:lnT w="7620" cap="flat" cmpd="sng" algn="ctr">
                      <a:solidFill>
                        <a:srgbClr val="5C5C64"/>
                      </a:solidFill>
                      <a:prstDash val="solid"/>
                      <a:round/>
                      <a:headEnd type="none" w="med" len="med"/>
                      <a:tailEnd type="none" w="med" len="med"/>
                    </a:lnT>
                    <a:lnB w="7620" cap="flat" cmpd="sng" algn="ctr">
                      <a:solidFill>
                        <a:srgbClr val="5C5C64"/>
                      </a:solidFill>
                      <a:prstDash val="solid"/>
                      <a:round/>
                      <a:headEnd type="none" w="med" len="med"/>
                      <a:tailEnd type="none" w="med" len="med"/>
                    </a:lnB>
                    <a:solidFill>
                      <a:srgbClr val="272727"/>
                    </a:solidFill>
                  </a:tcPr>
                </a:tc>
                <a:extLst>
                  <a:ext uri="{0D108BD9-81ED-4DB2-BD59-A6C34878D82A}">
                    <a16:rowId xmlns:a16="http://schemas.microsoft.com/office/drawing/2014/main" val="862551038"/>
                  </a:ext>
                </a:extLst>
              </a:tr>
            </a:tbl>
          </a:graphicData>
        </a:graphic>
      </p:graphicFrame>
    </p:spTree>
    <p:extLst>
      <p:ext uri="{BB962C8B-B14F-4D97-AF65-F5344CB8AC3E}">
        <p14:creationId xmlns:p14="http://schemas.microsoft.com/office/powerpoint/2010/main" val="195675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2947CB-802F-A7D1-F17A-2897F6FB57A0}"/>
              </a:ext>
            </a:extLst>
          </p:cNvPr>
          <p:cNvSpPr>
            <a:spLocks noGrp="1"/>
          </p:cNvSpPr>
          <p:nvPr>
            <p:ph type="title"/>
          </p:nvPr>
        </p:nvSpPr>
        <p:spPr>
          <a:xfrm>
            <a:off x="2434336" y="2651252"/>
            <a:ext cx="7729728" cy="1188720"/>
          </a:xfrm>
        </p:spPr>
        <p:txBody>
          <a:bodyPr>
            <a:normAutofit fontScale="90000"/>
          </a:bodyPr>
          <a:lstStyle/>
          <a:p>
            <a:r>
              <a:rPr lang="ru-RU" b="1" i="0" dirty="0">
                <a:solidFill>
                  <a:srgbClr val="000000"/>
                </a:solidFill>
                <a:effectLst/>
                <a:latin typeface="Times New Roman" panose="02020603050405020304" pitchFamily="18" charset="0"/>
              </a:rPr>
              <a:t>Основные методические приемы развития критического мышления</a:t>
            </a:r>
            <a:endParaRPr lang="en-US" dirty="0"/>
          </a:p>
        </p:txBody>
      </p:sp>
      <p:sp>
        <p:nvSpPr>
          <p:cNvPr id="6" name="Прямоугольник 5">
            <a:extLst>
              <a:ext uri="{FF2B5EF4-FFF2-40B4-BE49-F238E27FC236}">
                <a16:creationId xmlns:a16="http://schemas.microsoft.com/office/drawing/2014/main" id="{F2E6FD33-8543-B4C8-6B1D-F6AF38E9B3B4}"/>
              </a:ext>
            </a:extLst>
          </p:cNvPr>
          <p:cNvSpPr/>
          <p:nvPr/>
        </p:nvSpPr>
        <p:spPr>
          <a:xfrm>
            <a:off x="4145280" y="141478"/>
            <a:ext cx="3586479" cy="11887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rtlCol="0" anchor="ctr"/>
          <a:lstStyle/>
          <a:p>
            <a:pPr algn="ctr"/>
            <a:r>
              <a:rPr lang="ru-RU" sz="2000" b="1" spc="300" dirty="0">
                <a:latin typeface="Times New Roman" panose="02020603050405020304" pitchFamily="18" charset="0"/>
                <a:cs typeface="Times New Roman" panose="02020603050405020304" pitchFamily="18" charset="0"/>
              </a:rPr>
              <a:t>КЛАСТЕР</a:t>
            </a:r>
            <a:endParaRPr lang="en-US" sz="2000" b="1" spc="300"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2F343B45-7904-E005-91C9-5C8B236227D6}"/>
              </a:ext>
            </a:extLst>
          </p:cNvPr>
          <p:cNvSpPr/>
          <p:nvPr/>
        </p:nvSpPr>
        <p:spPr>
          <a:xfrm>
            <a:off x="8128000" y="1140460"/>
            <a:ext cx="3840480" cy="11887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rtlCol="0" anchor="ctr"/>
          <a:lstStyle/>
          <a:p>
            <a:pPr algn="ctr"/>
            <a:r>
              <a:rPr lang="ru-RU" sz="2000" b="1" spc="300" dirty="0">
                <a:latin typeface="Times New Roman" panose="02020603050405020304" pitchFamily="18" charset="0"/>
                <a:cs typeface="Times New Roman" panose="02020603050405020304" pitchFamily="18" charset="0"/>
              </a:rPr>
              <a:t>КЛЮЧЕВЫЕ ПОНЯТИЯ</a:t>
            </a:r>
            <a:endParaRPr lang="en-US" sz="2000" b="1" spc="300" dirty="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585ACEA0-9A27-EC4F-D28B-8073ECF007F8}"/>
              </a:ext>
            </a:extLst>
          </p:cNvPr>
          <p:cNvSpPr/>
          <p:nvPr/>
        </p:nvSpPr>
        <p:spPr>
          <a:xfrm>
            <a:off x="8006080" y="4000500"/>
            <a:ext cx="3840480" cy="11887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rtlCol="0" anchor="ctr"/>
          <a:lstStyle/>
          <a:p>
            <a:pPr algn="ctr"/>
            <a:r>
              <a:rPr lang="ru-RU" sz="2000" b="1" spc="300" dirty="0">
                <a:latin typeface="Times New Roman" panose="02020603050405020304" pitchFamily="18" charset="0"/>
                <a:cs typeface="Times New Roman" panose="02020603050405020304" pitchFamily="18" charset="0"/>
              </a:rPr>
              <a:t>ТАБЛИЦА</a:t>
            </a:r>
            <a:endParaRPr lang="en-US" sz="2000" b="1" spc="300"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8CAD9E20-6F33-D4AA-5CC9-1F8A43EA1A14}"/>
              </a:ext>
            </a:extLst>
          </p:cNvPr>
          <p:cNvSpPr/>
          <p:nvPr/>
        </p:nvSpPr>
        <p:spPr>
          <a:xfrm>
            <a:off x="3936999" y="5350764"/>
            <a:ext cx="3840480" cy="11887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rtlCol="0" anchor="ctr"/>
          <a:lstStyle/>
          <a:p>
            <a:pPr algn="ctr"/>
            <a:r>
              <a:rPr lang="ru-RU" sz="2000" b="1" spc="300" dirty="0">
                <a:latin typeface="Times New Roman" panose="02020603050405020304" pitchFamily="18" charset="0"/>
                <a:cs typeface="Times New Roman" panose="02020603050405020304" pitchFamily="18" charset="0"/>
              </a:rPr>
              <a:t>ЗНАЮ, ХОЧУ, УЗНАЛ</a:t>
            </a:r>
            <a:endParaRPr lang="en-US" sz="2000" b="1" spc="300" dirty="0">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6FEF2E6F-72EC-88FE-E9C7-34C9CAFBC9A1}"/>
              </a:ext>
            </a:extLst>
          </p:cNvPr>
          <p:cNvSpPr/>
          <p:nvPr/>
        </p:nvSpPr>
        <p:spPr>
          <a:xfrm>
            <a:off x="223520" y="3943350"/>
            <a:ext cx="3657600" cy="11887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rtlCol="0" anchor="ctr"/>
          <a:lstStyle/>
          <a:p>
            <a:pPr algn="ctr"/>
            <a:r>
              <a:rPr lang="ru-RU" sz="2000" b="1" spc="300" dirty="0">
                <a:latin typeface="Times New Roman" panose="02020603050405020304" pitchFamily="18" charset="0"/>
                <a:cs typeface="Times New Roman" panose="02020603050405020304" pitchFamily="18" charset="0"/>
              </a:rPr>
              <a:t>ЭССЕ</a:t>
            </a:r>
            <a:endParaRPr lang="en-US" sz="2000" b="1" spc="300" dirty="0">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418E375E-02C1-27F3-CA6D-5DB37F212EB2}"/>
              </a:ext>
            </a:extLst>
          </p:cNvPr>
          <p:cNvSpPr/>
          <p:nvPr/>
        </p:nvSpPr>
        <p:spPr>
          <a:xfrm>
            <a:off x="91440" y="1330198"/>
            <a:ext cx="3657600" cy="11887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rtlCol="0" anchor="ctr"/>
          <a:lstStyle/>
          <a:p>
            <a:pPr algn="ctr"/>
            <a:r>
              <a:rPr lang="ru-RU" sz="2000" b="1" spc="300" dirty="0">
                <a:latin typeface="Times New Roman" panose="02020603050405020304" pitchFamily="18" charset="0"/>
                <a:cs typeface="Times New Roman" panose="02020603050405020304" pitchFamily="18" charset="0"/>
              </a:rPr>
              <a:t>МОЗГОВАЯ АТАКА</a:t>
            </a:r>
            <a:endParaRPr lang="en-US" sz="2000" b="1" spc="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07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2558A13-6665-171C-7226-ABE7C055410D}"/>
              </a:ext>
            </a:extLst>
          </p:cNvPr>
          <p:cNvSpPr>
            <a:spLocks noGrp="1"/>
          </p:cNvSpPr>
          <p:nvPr>
            <p:ph idx="1"/>
          </p:nvPr>
        </p:nvSpPr>
        <p:spPr>
          <a:xfrm>
            <a:off x="0" y="2178212"/>
            <a:ext cx="12192000" cy="696897"/>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marL="0" marR="0" indent="0" algn="ctr" rtl="0">
              <a:buNone/>
            </a:pPr>
            <a:r>
              <a:rPr lang="ru-RU" sz="2000" b="0" i="0" dirty="0">
                <a:solidFill>
                  <a:srgbClr val="000000"/>
                </a:solidFill>
                <a:effectLst/>
                <a:latin typeface="Times New Roman" panose="02020603050405020304" pitchFamily="18" charset="0"/>
                <a:cs typeface="Times New Roman" panose="02020603050405020304" pitchFamily="18" charset="0"/>
              </a:rPr>
              <a:t>Последовательность действий при построении кластера проста и логична:</a:t>
            </a:r>
          </a:p>
          <a:p>
            <a:pPr marL="0" marR="0" algn="ctr" rtl="0"/>
            <a:endParaRPr lang="ru-RU" sz="2000" b="0" i="0" dirty="0">
              <a:solidFill>
                <a:srgbClr val="000000"/>
              </a:solidFill>
              <a:effectLst/>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2F4B9D3A-51BC-39D3-D6BE-A50650F3E477}"/>
              </a:ext>
            </a:extLst>
          </p:cNvPr>
          <p:cNvSpPr txBox="1">
            <a:spLocks/>
          </p:cNvSpPr>
          <p:nvPr/>
        </p:nvSpPr>
        <p:spPr>
          <a:xfrm>
            <a:off x="2265680" y="162933"/>
            <a:ext cx="7691120" cy="751467"/>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ru-RU" b="1" dirty="0">
                <a:latin typeface="Times New Roman" panose="02020603050405020304" pitchFamily="18" charset="0"/>
                <a:cs typeface="Times New Roman" panose="02020603050405020304" pitchFamily="18" charset="0"/>
              </a:rPr>
              <a:t>«КЛАСТЕР»</a:t>
            </a:r>
            <a:endParaRPr lang="en-US"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E0AF676-4AA8-FA94-F15D-316BC7F89795}"/>
              </a:ext>
            </a:extLst>
          </p:cNvPr>
          <p:cNvSpPr txBox="1"/>
          <p:nvPr/>
        </p:nvSpPr>
        <p:spPr>
          <a:xfrm>
            <a:off x="162560" y="1027837"/>
            <a:ext cx="11948160" cy="1015663"/>
          </a:xfrm>
          <a:prstGeom prst="rect">
            <a:avLst/>
          </a:prstGeom>
          <a:noFill/>
        </p:spPr>
        <p:txBody>
          <a:bodyPr wrap="square">
            <a:spAutoFit/>
          </a:bodyPr>
          <a:lstStyle/>
          <a:p>
            <a:r>
              <a:rPr lang="ru-RU" sz="2000" b="0" i="0" dirty="0">
                <a:solidFill>
                  <a:srgbClr val="000000"/>
                </a:solidFill>
                <a:effectLst/>
                <a:latin typeface="Times New Roman" panose="02020603050405020304" pitchFamily="18" charset="0"/>
              </a:rPr>
              <a:t>– это способ графической организации материала, позволяющий сделать наглядными те мыслительные процессы, которые происходят при погружении в тот или иной текст. Кластер является отражением нелинейной формы мышления. Иногда такой способ называют «наглядным мозговым штурмом». </a:t>
            </a:r>
            <a:endParaRPr lang="en-US" sz="2000" dirty="0"/>
          </a:p>
        </p:txBody>
      </p:sp>
      <p:graphicFrame>
        <p:nvGraphicFramePr>
          <p:cNvPr id="11" name="Схема 10">
            <a:extLst>
              <a:ext uri="{FF2B5EF4-FFF2-40B4-BE49-F238E27FC236}">
                <a16:creationId xmlns:a16="http://schemas.microsoft.com/office/drawing/2014/main" id="{750A5438-70DB-73A3-B3F4-AE62433B64FA}"/>
              </a:ext>
            </a:extLst>
          </p:cNvPr>
          <p:cNvGraphicFramePr/>
          <p:nvPr>
            <p:extLst>
              <p:ext uri="{D42A27DB-BD31-4B8C-83A1-F6EECF244321}">
                <p14:modId xmlns:p14="http://schemas.microsoft.com/office/powerpoint/2010/main" val="1206606104"/>
              </p:ext>
            </p:extLst>
          </p:nvPr>
        </p:nvGraphicFramePr>
        <p:xfrm>
          <a:off x="0" y="3009821"/>
          <a:ext cx="6929120" cy="3685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Овал 11">
            <a:extLst>
              <a:ext uri="{FF2B5EF4-FFF2-40B4-BE49-F238E27FC236}">
                <a16:creationId xmlns:a16="http://schemas.microsoft.com/office/drawing/2014/main" id="{EFF1184A-64EA-D54A-139D-25E31AE7EAC4}"/>
              </a:ext>
            </a:extLst>
          </p:cNvPr>
          <p:cNvSpPr/>
          <p:nvPr/>
        </p:nvSpPr>
        <p:spPr>
          <a:xfrm>
            <a:off x="8290560" y="3009821"/>
            <a:ext cx="2580640" cy="12233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Прямая со стрелкой 13">
            <a:extLst>
              <a:ext uri="{FF2B5EF4-FFF2-40B4-BE49-F238E27FC236}">
                <a16:creationId xmlns:a16="http://schemas.microsoft.com/office/drawing/2014/main" id="{05166FD7-C479-CC78-AF46-7FF79762CBF9}"/>
              </a:ext>
            </a:extLst>
          </p:cNvPr>
          <p:cNvCxnSpPr>
            <a:cxnSpLocks/>
          </p:cNvCxnSpPr>
          <p:nvPr/>
        </p:nvCxnSpPr>
        <p:spPr>
          <a:xfrm flipH="1">
            <a:off x="7975600" y="3982892"/>
            <a:ext cx="457200" cy="384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8F4790AD-31C0-72F5-B63E-B7B337E47393}"/>
              </a:ext>
            </a:extLst>
          </p:cNvPr>
          <p:cNvCxnSpPr>
            <a:cxnSpLocks/>
          </p:cNvCxnSpPr>
          <p:nvPr/>
        </p:nvCxnSpPr>
        <p:spPr>
          <a:xfrm flipH="1">
            <a:off x="8940800" y="4268364"/>
            <a:ext cx="172720" cy="65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07430964-1BF1-14D4-C03C-E368BD16A4AE}"/>
              </a:ext>
            </a:extLst>
          </p:cNvPr>
          <p:cNvCxnSpPr>
            <a:cxnSpLocks/>
          </p:cNvCxnSpPr>
          <p:nvPr/>
        </p:nvCxnSpPr>
        <p:spPr>
          <a:xfrm>
            <a:off x="10251440" y="4241648"/>
            <a:ext cx="203200" cy="704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5C429797-1D8C-4055-8A2F-6ED46D3CBEAB}"/>
              </a:ext>
            </a:extLst>
          </p:cNvPr>
          <p:cNvCxnSpPr>
            <a:cxnSpLocks/>
          </p:cNvCxnSpPr>
          <p:nvPr/>
        </p:nvCxnSpPr>
        <p:spPr>
          <a:xfrm>
            <a:off x="10871200" y="3823086"/>
            <a:ext cx="508000" cy="445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Овал 23">
            <a:extLst>
              <a:ext uri="{FF2B5EF4-FFF2-40B4-BE49-F238E27FC236}">
                <a16:creationId xmlns:a16="http://schemas.microsoft.com/office/drawing/2014/main" id="{5B807B98-B617-0266-B96A-99AF78D1ACA3}"/>
              </a:ext>
            </a:extLst>
          </p:cNvPr>
          <p:cNvSpPr/>
          <p:nvPr/>
        </p:nvSpPr>
        <p:spPr>
          <a:xfrm>
            <a:off x="6807200" y="4367876"/>
            <a:ext cx="1503680" cy="96520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Овал 24">
            <a:extLst>
              <a:ext uri="{FF2B5EF4-FFF2-40B4-BE49-F238E27FC236}">
                <a16:creationId xmlns:a16="http://schemas.microsoft.com/office/drawing/2014/main" id="{E1A88669-6C0A-B2EF-414D-31F68D54E8E8}"/>
              </a:ext>
            </a:extLst>
          </p:cNvPr>
          <p:cNvSpPr/>
          <p:nvPr/>
        </p:nvSpPr>
        <p:spPr>
          <a:xfrm>
            <a:off x="8077200" y="5108619"/>
            <a:ext cx="1503680" cy="96520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Овал 25">
            <a:extLst>
              <a:ext uri="{FF2B5EF4-FFF2-40B4-BE49-F238E27FC236}">
                <a16:creationId xmlns:a16="http://schemas.microsoft.com/office/drawing/2014/main" id="{AC45C25A-3197-3EAA-06BA-3F34C6EFBAE9}"/>
              </a:ext>
            </a:extLst>
          </p:cNvPr>
          <p:cNvSpPr/>
          <p:nvPr/>
        </p:nvSpPr>
        <p:spPr>
          <a:xfrm>
            <a:off x="9702800" y="5081629"/>
            <a:ext cx="1503680" cy="96520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Овал 26">
            <a:extLst>
              <a:ext uri="{FF2B5EF4-FFF2-40B4-BE49-F238E27FC236}">
                <a16:creationId xmlns:a16="http://schemas.microsoft.com/office/drawing/2014/main" id="{65BEF758-7109-F840-842B-34407A00051D}"/>
              </a:ext>
            </a:extLst>
          </p:cNvPr>
          <p:cNvSpPr/>
          <p:nvPr/>
        </p:nvSpPr>
        <p:spPr>
          <a:xfrm>
            <a:off x="11003280" y="4268364"/>
            <a:ext cx="1503680" cy="96520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04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2F4B9D3A-51BC-39D3-D6BE-A50650F3E477}"/>
              </a:ext>
            </a:extLst>
          </p:cNvPr>
          <p:cNvSpPr txBox="1">
            <a:spLocks/>
          </p:cNvSpPr>
          <p:nvPr/>
        </p:nvSpPr>
        <p:spPr>
          <a:xfrm>
            <a:off x="2265680" y="162933"/>
            <a:ext cx="7691120" cy="751467"/>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ru-RU" b="1" dirty="0">
                <a:latin typeface="Times New Roman" panose="02020603050405020304" pitchFamily="18" charset="0"/>
                <a:cs typeface="Times New Roman" panose="02020603050405020304" pitchFamily="18" charset="0"/>
              </a:rPr>
              <a:t>«КЛЮЧЕВЫЕ ПОНЯТИЯ»</a:t>
            </a:r>
            <a:endParaRPr lang="en-US"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3FE5A2C-CB1B-FD2F-02D6-707BB4CC680D}"/>
              </a:ext>
            </a:extLst>
          </p:cNvPr>
          <p:cNvSpPr txBox="1"/>
          <p:nvPr/>
        </p:nvSpPr>
        <p:spPr>
          <a:xfrm>
            <a:off x="0" y="987088"/>
            <a:ext cx="12192000" cy="1477328"/>
          </a:xfrm>
          <a:prstGeom prst="rect">
            <a:avLst/>
          </a:prstGeom>
          <a:noFill/>
        </p:spPr>
        <p:txBody>
          <a:bodyPr wrap="square">
            <a:spAutoFit/>
          </a:bodyPr>
          <a:lstStyle/>
          <a:p>
            <a:pPr marL="0" marR="0" algn="just" rtl="0"/>
            <a:r>
              <a:rPr lang="ru-RU" b="0" i="0" dirty="0">
                <a:solidFill>
                  <a:srgbClr val="000000"/>
                </a:solidFill>
                <a:effectLst/>
                <a:latin typeface="Times New Roman" panose="02020603050405020304" pitchFamily="18" charset="0"/>
              </a:rPr>
              <a:t>Термин «ключевое» введен для объяснения особой роли названного понятия по отношению к тексту, это понятие раскрывает смысл текста. Именно поэтому ключевые понятия должны быть выделены  в отдельную группу единиц информации, работе с ключевыми понятиями посвящены и специальные задания, направленные на создание собственных детских «справочников». Ключевых понятий не может быть много, глава пособия (как и урок) не должна содержать больше ключевых понятий, чем способен одновременно воспринять человек (5-9 единиц). </a:t>
            </a:r>
          </a:p>
        </p:txBody>
      </p:sp>
      <p:sp>
        <p:nvSpPr>
          <p:cNvPr id="13" name="Облачко с текстом: прямоугольное со скругленными углами 12">
            <a:extLst>
              <a:ext uri="{FF2B5EF4-FFF2-40B4-BE49-F238E27FC236}">
                <a16:creationId xmlns:a16="http://schemas.microsoft.com/office/drawing/2014/main" id="{6A06067D-036B-A60F-95E0-04E99D87165B}"/>
              </a:ext>
            </a:extLst>
          </p:cNvPr>
          <p:cNvSpPr/>
          <p:nvPr/>
        </p:nvSpPr>
        <p:spPr>
          <a:xfrm>
            <a:off x="121920" y="2529201"/>
            <a:ext cx="11948160" cy="670560"/>
          </a:xfrm>
          <a:prstGeom prst="wedgeRoundRectCallout">
            <a:avLst>
              <a:gd name="adj1" fmla="val -33758"/>
              <a:gd name="adj2" fmla="val 700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b="1" i="1" dirty="0">
                <a:solidFill>
                  <a:schemeClr val="bg1"/>
                </a:solidFill>
                <a:latin typeface="Times New Roman" panose="02020603050405020304" pitchFamily="18" charset="0"/>
                <a:cs typeface="Times New Roman" panose="02020603050405020304" pitchFamily="18" charset="0"/>
              </a:rPr>
              <a:t>Какая работа с ключевыми понятиями может быть предложена в классе?</a:t>
            </a:r>
            <a:endParaRPr lang="en-US" sz="2400" b="1" i="1" dirty="0">
              <a:solidFill>
                <a:schemeClr val="bg1"/>
              </a:solidFill>
              <a:latin typeface="Times New Roman" panose="02020603050405020304" pitchFamily="18" charset="0"/>
              <a:cs typeface="Times New Roman" panose="02020603050405020304" pitchFamily="18" charset="0"/>
            </a:endParaRPr>
          </a:p>
          <a:p>
            <a:pPr algn="ctr"/>
            <a:endParaRPr lang="en-US" dirty="0"/>
          </a:p>
        </p:txBody>
      </p:sp>
      <p:graphicFrame>
        <p:nvGraphicFramePr>
          <p:cNvPr id="18" name="Схема 17">
            <a:extLst>
              <a:ext uri="{FF2B5EF4-FFF2-40B4-BE49-F238E27FC236}">
                <a16:creationId xmlns:a16="http://schemas.microsoft.com/office/drawing/2014/main" id="{B70518FA-6105-DB19-D249-1A487DAD86A2}"/>
              </a:ext>
            </a:extLst>
          </p:cNvPr>
          <p:cNvGraphicFramePr/>
          <p:nvPr>
            <p:extLst>
              <p:ext uri="{D42A27DB-BD31-4B8C-83A1-F6EECF244321}">
                <p14:modId xmlns:p14="http://schemas.microsoft.com/office/powerpoint/2010/main" val="143663713"/>
              </p:ext>
            </p:extLst>
          </p:nvPr>
        </p:nvGraphicFramePr>
        <p:xfrm>
          <a:off x="121920" y="3428998"/>
          <a:ext cx="11948160" cy="342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175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31AFAA-19AB-987F-6916-3BEAE4D88F33}"/>
              </a:ext>
            </a:extLst>
          </p:cNvPr>
          <p:cNvSpPr>
            <a:spLocks noGrp="1"/>
          </p:cNvSpPr>
          <p:nvPr>
            <p:ph type="title"/>
          </p:nvPr>
        </p:nvSpPr>
        <p:spPr/>
        <p:txBody>
          <a:bodyPr>
            <a:normAutofit/>
          </a:bodyPr>
          <a:lstStyle/>
          <a:p>
            <a:r>
              <a:rPr lang="ru-RU" sz="3200" b="1" i="1" cap="none">
                <a:solidFill>
                  <a:srgbClr val="000000"/>
                </a:solidFill>
                <a:latin typeface="Times New Roman" panose="02020603050405020304" pitchFamily="18" charset="0"/>
              </a:rPr>
              <a:t>Критическое мышление</a:t>
            </a:r>
            <a:r>
              <a:rPr lang="ru-RU" sz="3200" cap="none">
                <a:solidFill>
                  <a:srgbClr val="000000"/>
                </a:solidFill>
                <a:latin typeface="Times New Roman" panose="02020603050405020304" pitchFamily="18" charset="0"/>
              </a:rPr>
              <a:t> </a:t>
            </a:r>
            <a:endParaRPr lang="en-US" sz="3200" dirty="0"/>
          </a:p>
        </p:txBody>
      </p:sp>
      <p:sp>
        <p:nvSpPr>
          <p:cNvPr id="3" name="Объект 2">
            <a:extLst>
              <a:ext uri="{FF2B5EF4-FFF2-40B4-BE49-F238E27FC236}">
                <a16:creationId xmlns:a16="http://schemas.microsoft.com/office/drawing/2014/main" id="{273BFAEB-ED19-F4B1-EE5E-A465F36F4C91}"/>
              </a:ext>
            </a:extLst>
          </p:cNvPr>
          <p:cNvSpPr>
            <a:spLocks noGrp="1"/>
          </p:cNvSpPr>
          <p:nvPr>
            <p:ph idx="1"/>
          </p:nvPr>
        </p:nvSpPr>
        <p:spPr>
          <a:xfrm>
            <a:off x="355600" y="2590800"/>
            <a:ext cx="11450320" cy="3149227"/>
          </a:xfrm>
        </p:spPr>
        <p:txBody>
          <a:bodyPr>
            <a:normAutofit/>
          </a:bodyPr>
          <a:lstStyle/>
          <a:p>
            <a:pPr marL="0" indent="0">
              <a:buNone/>
            </a:pPr>
            <a:r>
              <a:rPr lang="ru-RU" sz="2000" b="0" i="0">
                <a:solidFill>
                  <a:srgbClr val="000000"/>
                </a:solidFill>
                <a:effectLst/>
                <a:latin typeface="Times New Roman" panose="02020603050405020304" pitchFamily="18" charset="0"/>
              </a:rPr>
              <a:t>– тот тип мышления, который помогает критически относится к любым утверждениям, не принимать ничего на веру без доказательств, но быть при этом открытым новым идеям, методам. Критическое мышление – необходимое условие свободы выбора, качества прогноза, ответственности за собственные решения. Критическое мышление, таким образом, по сути – некоторая тавтология, синоним качественного мышления.</a:t>
            </a:r>
            <a:endParaRPr lang="en-US" sz="2000" dirty="0"/>
          </a:p>
        </p:txBody>
      </p:sp>
      <p:pic>
        <p:nvPicPr>
          <p:cNvPr id="3076" name="Picture 4">
            <a:extLst>
              <a:ext uri="{FF2B5EF4-FFF2-40B4-BE49-F238E27FC236}">
                <a16:creationId xmlns:a16="http://schemas.microsoft.com/office/drawing/2014/main" id="{A2A22B61-CCAD-A7DF-F9A8-DD30F4ADDD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33" r="13333"/>
          <a:stretch/>
        </p:blipFill>
        <p:spPr bwMode="auto">
          <a:xfrm>
            <a:off x="3617976" y="3987427"/>
            <a:ext cx="4022344" cy="28194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232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a:extLst>
              <a:ext uri="{FF2B5EF4-FFF2-40B4-BE49-F238E27FC236}">
                <a16:creationId xmlns:a16="http://schemas.microsoft.com/office/drawing/2014/main" id="{DEA44447-3B8E-01AF-2344-19A068735A08}"/>
              </a:ext>
            </a:extLst>
          </p:cNvPr>
          <p:cNvGraphicFramePr>
            <a:graphicFrameLocks noGrp="1"/>
          </p:cNvGraphicFramePr>
          <p:nvPr>
            <p:ph idx="1"/>
            <p:extLst>
              <p:ext uri="{D42A27DB-BD31-4B8C-83A1-F6EECF244321}">
                <p14:modId xmlns:p14="http://schemas.microsoft.com/office/powerpoint/2010/main" val="3824091976"/>
              </p:ext>
            </p:extLst>
          </p:nvPr>
        </p:nvGraphicFramePr>
        <p:xfrm>
          <a:off x="71120" y="3429000"/>
          <a:ext cx="12019280"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a:extLst>
              <a:ext uri="{FF2B5EF4-FFF2-40B4-BE49-F238E27FC236}">
                <a16:creationId xmlns:a16="http://schemas.microsoft.com/office/drawing/2014/main" id="{3B431FE2-901D-552A-E611-41D5C1135291}"/>
              </a:ext>
            </a:extLst>
          </p:cNvPr>
          <p:cNvSpPr txBox="1">
            <a:spLocks/>
          </p:cNvSpPr>
          <p:nvPr/>
        </p:nvSpPr>
        <p:spPr>
          <a:xfrm>
            <a:off x="2265680" y="162933"/>
            <a:ext cx="7691120" cy="751467"/>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ru-RU" b="1" dirty="0">
                <a:latin typeface="Times New Roman" panose="02020603050405020304" pitchFamily="18" charset="0"/>
                <a:cs typeface="Times New Roman" panose="02020603050405020304" pitchFamily="18" charset="0"/>
              </a:rPr>
              <a:t>«ТАБЛИЦА»</a:t>
            </a:r>
            <a:endParaRPr 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37D8E5C-1B6F-CE41-3B1F-E55DB5FABA9D}"/>
              </a:ext>
            </a:extLst>
          </p:cNvPr>
          <p:cNvSpPr txBox="1"/>
          <p:nvPr/>
        </p:nvSpPr>
        <p:spPr>
          <a:xfrm>
            <a:off x="71120" y="1037558"/>
            <a:ext cx="12019280" cy="1015663"/>
          </a:xfrm>
          <a:prstGeom prst="rect">
            <a:avLst/>
          </a:prstGeom>
          <a:noFill/>
        </p:spPr>
        <p:txBody>
          <a:bodyPr wrap="square">
            <a:spAutoFit/>
          </a:bodyPr>
          <a:lstStyle/>
          <a:p>
            <a:pPr marL="0" marR="0" indent="0" algn="just" rtl="0">
              <a:buNone/>
            </a:pPr>
            <a:r>
              <a:rPr lang="ru-RU" sz="2000" b="0" i="0" dirty="0">
                <a:solidFill>
                  <a:srgbClr val="000000"/>
                </a:solidFill>
                <a:effectLst/>
                <a:latin typeface="Times New Roman" panose="02020603050405020304" pitchFamily="18" charset="0"/>
              </a:rPr>
              <a:t>Любая таблица представляет собой результат некоторой классификации, оформленный в виде нескольких столбцов и строк. Создание таблиц – важнейший метод структурирования, полезный как на стадии осмысления, так и переработки материала. </a:t>
            </a:r>
          </a:p>
        </p:txBody>
      </p:sp>
      <p:sp>
        <p:nvSpPr>
          <p:cNvPr id="7" name="Объект 2">
            <a:extLst>
              <a:ext uri="{FF2B5EF4-FFF2-40B4-BE49-F238E27FC236}">
                <a16:creationId xmlns:a16="http://schemas.microsoft.com/office/drawing/2014/main" id="{67C65906-6673-C594-73E5-D8AA2805D02D}"/>
              </a:ext>
            </a:extLst>
          </p:cNvPr>
          <p:cNvSpPr txBox="1">
            <a:spLocks/>
          </p:cNvSpPr>
          <p:nvPr/>
        </p:nvSpPr>
        <p:spPr>
          <a:xfrm>
            <a:off x="0" y="2290179"/>
            <a:ext cx="12192000" cy="696897"/>
          </a:xfrm>
          <a:prstGeom prst="rect">
            <a:avLst/>
          </a:prstGeom>
          <a:solidFill>
            <a:schemeClr val="accent1">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lt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9pPr>
          </a:lstStyle>
          <a:p>
            <a:pPr marL="0" marR="0" indent="0" algn="ctr" rtl="0">
              <a:buNone/>
            </a:pPr>
            <a:r>
              <a:rPr lang="ru-RU" sz="2000" b="0" i="0" dirty="0">
                <a:solidFill>
                  <a:srgbClr val="000000"/>
                </a:solidFill>
                <a:effectLst/>
                <a:latin typeface="Times New Roman" panose="02020603050405020304" pitchFamily="18" charset="0"/>
              </a:rPr>
              <a:t>Многообразие дидактических упражнений, построенных на табличном методе, столько велико, что мы приведем здесь только несколько:</a:t>
            </a:r>
            <a:endParaRPr lang="ru-RU" sz="2000" b="0" i="0" dirty="0">
              <a:solidFill>
                <a:srgbClr val="000000"/>
              </a:solidFill>
              <a:effectLst/>
              <a:latin typeface="Arial" panose="020B0604020202020204" pitchFamily="34" charset="0"/>
            </a:endParaRPr>
          </a:p>
          <a:p>
            <a:pPr marL="0" algn="ctr"/>
            <a:endParaRPr lang="ru-RU" sz="2000" dirty="0">
              <a:solidFill>
                <a:srgbClr val="000000"/>
              </a:solidFill>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429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Схема 7">
            <a:extLst>
              <a:ext uri="{FF2B5EF4-FFF2-40B4-BE49-F238E27FC236}">
                <a16:creationId xmlns:a16="http://schemas.microsoft.com/office/drawing/2014/main" id="{47417ED1-BDBF-07AA-28D9-EE0E3F7C0414}"/>
              </a:ext>
            </a:extLst>
          </p:cNvPr>
          <p:cNvGraphicFramePr/>
          <p:nvPr>
            <p:extLst>
              <p:ext uri="{D42A27DB-BD31-4B8C-83A1-F6EECF244321}">
                <p14:modId xmlns:p14="http://schemas.microsoft.com/office/powerpoint/2010/main" val="4091659218"/>
              </p:ext>
            </p:extLst>
          </p:nvPr>
        </p:nvGraphicFramePr>
        <p:xfrm>
          <a:off x="325120" y="1044770"/>
          <a:ext cx="4978400" cy="4856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CCB44D6C-A194-4C92-A608-1AA2CC5992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5762A7-CE84-40FE-9B97-D3C158A3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Объект 3">
            <a:extLst>
              <a:ext uri="{FF2B5EF4-FFF2-40B4-BE49-F238E27FC236}">
                <a16:creationId xmlns:a16="http://schemas.microsoft.com/office/drawing/2014/main" id="{66530CCB-809A-6E00-3DC3-FDAF0D313DD0}"/>
              </a:ext>
            </a:extLst>
          </p:cNvPr>
          <p:cNvGraphicFramePr>
            <a:graphicFrameLocks noGrp="1"/>
          </p:cNvGraphicFramePr>
          <p:nvPr>
            <p:ph idx="1"/>
            <p:extLst>
              <p:ext uri="{D42A27DB-BD31-4B8C-83A1-F6EECF244321}">
                <p14:modId xmlns:p14="http://schemas.microsoft.com/office/powerpoint/2010/main" val="3620049450"/>
              </p:ext>
            </p:extLst>
          </p:nvPr>
        </p:nvGraphicFramePr>
        <p:xfrm>
          <a:off x="6272789" y="2967215"/>
          <a:ext cx="4782313" cy="931512"/>
        </p:xfrm>
        <a:graphic>
          <a:graphicData uri="http://schemas.openxmlformats.org/drawingml/2006/table">
            <a:tbl>
              <a:tblPr/>
              <a:tblGrid>
                <a:gridCol w="1844936">
                  <a:extLst>
                    <a:ext uri="{9D8B030D-6E8A-4147-A177-3AD203B41FA5}">
                      <a16:colId xmlns:a16="http://schemas.microsoft.com/office/drawing/2014/main" val="895817860"/>
                    </a:ext>
                  </a:extLst>
                </a:gridCol>
                <a:gridCol w="1528097">
                  <a:extLst>
                    <a:ext uri="{9D8B030D-6E8A-4147-A177-3AD203B41FA5}">
                      <a16:colId xmlns:a16="http://schemas.microsoft.com/office/drawing/2014/main" val="3673494321"/>
                    </a:ext>
                  </a:extLst>
                </a:gridCol>
                <a:gridCol w="1409280">
                  <a:extLst>
                    <a:ext uri="{9D8B030D-6E8A-4147-A177-3AD203B41FA5}">
                      <a16:colId xmlns:a16="http://schemas.microsoft.com/office/drawing/2014/main" val="1733579501"/>
                    </a:ext>
                  </a:extLst>
                </a:gridCol>
              </a:tblGrid>
              <a:tr h="931512">
                <a:tc>
                  <a:txBody>
                    <a:bodyPr/>
                    <a:lstStyle/>
                    <a:p>
                      <a:pPr marL="0" marR="0" indent="0" algn="ctr" rtl="0" fontAlgn="t"/>
                      <a:r>
                        <a:rPr lang="ru-RU" sz="2500" b="1">
                          <a:solidFill>
                            <a:srgbClr val="000000"/>
                          </a:solidFill>
                          <a:effectLst/>
                          <a:latin typeface="Verdana" panose="020B0604030504040204" pitchFamily="34" charset="0"/>
                        </a:rPr>
                        <a:t>«Знаю»</a:t>
                      </a:r>
                      <a:endParaRPr lang="ru-RU" sz="2300">
                        <a:solidFill>
                          <a:srgbClr val="000000"/>
                        </a:solidFill>
                        <a:effectLst/>
                        <a:latin typeface="Arial" panose="020B0604020202020204" pitchFamily="34" charset="0"/>
                      </a:endParaRPr>
                    </a:p>
                  </a:txBody>
                  <a:tcPr marL="47526" marR="47526" marT="47526" marB="475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rtl="0" fontAlgn="t"/>
                      <a:r>
                        <a:rPr lang="ru-RU" sz="2500" b="1">
                          <a:solidFill>
                            <a:srgbClr val="000000"/>
                          </a:solidFill>
                          <a:effectLst/>
                          <a:latin typeface="Verdana" panose="020B0604030504040204" pitchFamily="34" charset="0"/>
                        </a:rPr>
                        <a:t>Хочу узнать</a:t>
                      </a:r>
                      <a:endParaRPr lang="ru-RU" sz="2300">
                        <a:solidFill>
                          <a:srgbClr val="000000"/>
                        </a:solidFill>
                        <a:effectLst/>
                        <a:latin typeface="Arial" panose="020B0604020202020204" pitchFamily="34" charset="0"/>
                      </a:endParaRPr>
                    </a:p>
                  </a:txBody>
                  <a:tcPr marL="47526" marR="47526" marT="47526" marB="475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rtl="0" fontAlgn="t"/>
                      <a:r>
                        <a:rPr lang="ru-RU" sz="2500" b="1" dirty="0">
                          <a:solidFill>
                            <a:srgbClr val="000000"/>
                          </a:solidFill>
                          <a:effectLst/>
                          <a:latin typeface="Verdana" panose="020B0604030504040204" pitchFamily="34" charset="0"/>
                        </a:rPr>
                        <a:t>Узнал</a:t>
                      </a:r>
                      <a:endParaRPr lang="ru-RU" sz="2300" dirty="0">
                        <a:solidFill>
                          <a:srgbClr val="000000"/>
                        </a:solidFill>
                        <a:effectLst/>
                        <a:latin typeface="Arial" panose="020B0604020202020204" pitchFamily="34" charset="0"/>
                      </a:endParaRPr>
                    </a:p>
                  </a:txBody>
                  <a:tcPr marL="47526" marR="47526" marT="47526" marB="475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2792000"/>
                  </a:ext>
                </a:extLst>
              </a:tr>
            </a:tbl>
          </a:graphicData>
        </a:graphic>
      </p:graphicFrame>
      <p:sp>
        <p:nvSpPr>
          <p:cNvPr id="7" name="TextBox 6">
            <a:extLst>
              <a:ext uri="{FF2B5EF4-FFF2-40B4-BE49-F238E27FC236}">
                <a16:creationId xmlns:a16="http://schemas.microsoft.com/office/drawing/2014/main" id="{3CD3C303-550F-987A-F477-1D6168A2C3F1}"/>
              </a:ext>
            </a:extLst>
          </p:cNvPr>
          <p:cNvSpPr txBox="1"/>
          <p:nvPr/>
        </p:nvSpPr>
        <p:spPr>
          <a:xfrm>
            <a:off x="139978" y="137451"/>
            <a:ext cx="11879302" cy="590931"/>
          </a:xfrm>
          <a:prstGeom prst="rect">
            <a:avLst/>
          </a:prstGeom>
          <a:noFill/>
        </p:spPr>
        <p:txBody>
          <a:bodyPr wrap="square">
            <a:spAutoFit/>
          </a:bodyPr>
          <a:lstStyle/>
          <a:p>
            <a:pPr marL="0" marR="0" lvl="0" indent="-228600" algn="ctr" defTabSz="914400" eaLnBrk="1" fontAlgn="base" hangingPunct="1">
              <a:lnSpc>
                <a:spcPct val="90000"/>
              </a:lnSpc>
              <a:spcBef>
                <a:spcPts val="1000"/>
              </a:spcBef>
              <a:spcAft>
                <a:spcPct val="0"/>
              </a:spcAft>
              <a:buClr>
                <a:schemeClr val="accent2"/>
              </a:buClr>
              <a:buSzTx/>
              <a:buFont typeface="Arial" panose="020B0604020202020204" pitchFamily="34" charset="0"/>
              <a:buChar char="•"/>
              <a:tabLst/>
            </a:pPr>
            <a:r>
              <a:rPr kumimoji="0" lang="en-US" altLang="en-US" sz="18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Один из способов графической организации и логико-смыслового структурирования материала. Форма удобна, так как предусматривает комплексный подход к содержанию темы.</a:t>
            </a:r>
          </a:p>
        </p:txBody>
      </p:sp>
    </p:spTree>
    <p:extLst>
      <p:ext uri="{BB962C8B-B14F-4D97-AF65-F5344CB8AC3E}">
        <p14:creationId xmlns:p14="http://schemas.microsoft.com/office/powerpoint/2010/main" val="1017460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A347704-B3D6-D510-0725-FAA1097CB292}"/>
              </a:ext>
            </a:extLst>
          </p:cNvPr>
          <p:cNvSpPr>
            <a:spLocks noGrp="1"/>
          </p:cNvSpPr>
          <p:nvPr>
            <p:ph idx="1"/>
          </p:nvPr>
        </p:nvSpPr>
        <p:spPr>
          <a:xfrm>
            <a:off x="121920" y="5597780"/>
            <a:ext cx="11948160" cy="1209047"/>
          </a:xfrm>
          <a:solidFill>
            <a:schemeClr val="accent1">
              <a:alpha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a:noAutofit/>
          </a:bodyPr>
          <a:lstStyle/>
          <a:p>
            <a:pPr marL="0" marR="0" indent="0" algn="l" rtl="0">
              <a:buNone/>
            </a:pPr>
            <a:r>
              <a:rPr lang="ru-RU" b="0" i="0" dirty="0">
                <a:solidFill>
                  <a:srgbClr val="000000"/>
                </a:solidFill>
                <a:effectLst/>
                <a:latin typeface="Times New Roman" panose="02020603050405020304" pitchFamily="18" charset="0"/>
                <a:cs typeface="Times New Roman" panose="02020603050405020304" pitchFamily="18" charset="0"/>
              </a:rPr>
              <a:t>Для написания эссе можно предложить и 5 и 10 минут эссе может стать серьезным заданием для выполнения в свободное время. Если создание эссе – замечательное задание для обучающегося, направленное на лучшее понимание текста, то для педагога эссе превращаются и в один из самых значительных инструментов диагностики в процессе сопровождения учащихся в образовательном процессе.</a:t>
            </a:r>
          </a:p>
          <a:p>
            <a:pPr marL="0" marR="0" indent="0" algn="l" rtl="0">
              <a:buNone/>
            </a:pPr>
            <a:endParaRPr lang="ru-RU" b="0" i="0" dirty="0">
              <a:solidFill>
                <a:srgbClr val="000000"/>
              </a:solidFill>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810DAE81-FEA5-F2A1-E76B-2ACDDE081933}"/>
              </a:ext>
            </a:extLst>
          </p:cNvPr>
          <p:cNvSpPr txBox="1">
            <a:spLocks/>
          </p:cNvSpPr>
          <p:nvPr/>
        </p:nvSpPr>
        <p:spPr>
          <a:xfrm>
            <a:off x="2265680" y="162933"/>
            <a:ext cx="7691120" cy="751467"/>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ru-RU" b="1" dirty="0">
                <a:latin typeface="Times New Roman" panose="02020603050405020304" pitchFamily="18" charset="0"/>
                <a:cs typeface="Times New Roman" panose="02020603050405020304" pitchFamily="18" charset="0"/>
              </a:rPr>
              <a:t>«ЭССЕ»</a:t>
            </a:r>
            <a:endParaRPr 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30A0E29-47B0-D8CE-123F-539960488F19}"/>
              </a:ext>
            </a:extLst>
          </p:cNvPr>
          <p:cNvSpPr txBox="1"/>
          <p:nvPr/>
        </p:nvSpPr>
        <p:spPr>
          <a:xfrm>
            <a:off x="162560" y="996918"/>
            <a:ext cx="11704320" cy="923330"/>
          </a:xfrm>
          <a:prstGeom prst="rect">
            <a:avLst/>
          </a:prstGeom>
          <a:noFill/>
        </p:spPr>
        <p:txBody>
          <a:bodyPr wrap="square">
            <a:spAutoFit/>
          </a:bodyPr>
          <a:lstStyle/>
          <a:p>
            <a:pPr marL="0" marR="0" indent="0" algn="just" rtl="0">
              <a:buNone/>
            </a:pPr>
            <a:r>
              <a:rPr lang="ru-RU" b="0" i="0" dirty="0">
                <a:solidFill>
                  <a:srgbClr val="000000"/>
                </a:solidFill>
                <a:effectLst/>
                <a:latin typeface="Times New Roman" panose="02020603050405020304" pitchFamily="18" charset="0"/>
              </a:rPr>
              <a:t>– опыт, очерк, от латинского “</a:t>
            </a:r>
            <a:r>
              <a:rPr lang="ru-RU" b="0" i="0" dirty="0" err="1">
                <a:solidFill>
                  <a:srgbClr val="000000"/>
                </a:solidFill>
                <a:effectLst/>
                <a:latin typeface="Times New Roman" panose="02020603050405020304" pitchFamily="18" charset="0"/>
              </a:rPr>
              <a:t>exagium</a:t>
            </a:r>
            <a:r>
              <a:rPr lang="ru-RU" b="0" i="0" dirty="0">
                <a:solidFill>
                  <a:srgbClr val="000000"/>
                </a:solidFill>
                <a:effectLst/>
                <a:latin typeface="Times New Roman" panose="02020603050405020304" pitchFamily="18" charset="0"/>
              </a:rPr>
              <a:t>” – взвешивание) – жанр критики и публицистики, свободная трактовка какой-либо литературной, философской, эстетической, моральной или социальной проблемы. Обычно противопоставляется систематическому научному рассмотрению вопроса. </a:t>
            </a:r>
          </a:p>
        </p:txBody>
      </p:sp>
      <p:sp>
        <p:nvSpPr>
          <p:cNvPr id="8" name="TextBox 7">
            <a:extLst>
              <a:ext uri="{FF2B5EF4-FFF2-40B4-BE49-F238E27FC236}">
                <a16:creationId xmlns:a16="http://schemas.microsoft.com/office/drawing/2014/main" id="{E1E383A9-E1EF-6FA4-6A01-89A907E5A798}"/>
              </a:ext>
            </a:extLst>
          </p:cNvPr>
          <p:cNvSpPr txBox="1"/>
          <p:nvPr/>
        </p:nvSpPr>
        <p:spPr>
          <a:xfrm>
            <a:off x="162560" y="2153001"/>
            <a:ext cx="6664960" cy="1200329"/>
          </a:xfrm>
          <a:prstGeom prst="rect">
            <a:avLst/>
          </a:prstGeom>
          <a:noFill/>
          <a:ln w="38100">
            <a:solidFill>
              <a:schemeClr val="accent1"/>
            </a:solidFill>
            <a:prstDash val="dash"/>
          </a:ln>
        </p:spPr>
        <p:txBody>
          <a:bodyPr wrap="square">
            <a:spAutoFit/>
          </a:bodyPr>
          <a:lstStyle/>
          <a:p>
            <a:pPr marL="0" marR="0" indent="0" algn="just" rtl="0">
              <a:buNone/>
            </a:pPr>
            <a:r>
              <a:rPr lang="ru-RU" sz="1800" b="0" i="0" dirty="0">
                <a:solidFill>
                  <a:srgbClr val="000000"/>
                </a:solidFill>
                <a:effectLst/>
                <a:latin typeface="Times New Roman" panose="02020603050405020304" pitchFamily="18" charset="0"/>
              </a:rPr>
              <a:t>Эссе целесообразно использовать как небольшое письменное задание обычно на стадии осмысления, обработки прочитанного. Здесь же хотелось бы отметить, что разнообразие форм эссе определяется тремя основными факторами:</a:t>
            </a:r>
            <a:endParaRPr lang="ru-RU" sz="1800" b="0" i="0" dirty="0">
              <a:solidFill>
                <a:srgbClr val="000000"/>
              </a:solidFill>
              <a:effectLst/>
              <a:latin typeface="Arial" panose="020B0604020202020204" pitchFamily="34" charset="0"/>
            </a:endParaRPr>
          </a:p>
        </p:txBody>
      </p:sp>
      <p:graphicFrame>
        <p:nvGraphicFramePr>
          <p:cNvPr id="11" name="Схема 10">
            <a:extLst>
              <a:ext uri="{FF2B5EF4-FFF2-40B4-BE49-F238E27FC236}">
                <a16:creationId xmlns:a16="http://schemas.microsoft.com/office/drawing/2014/main" id="{36895442-7AAB-9612-04FC-29804EF00680}"/>
              </a:ext>
            </a:extLst>
          </p:cNvPr>
          <p:cNvGraphicFramePr/>
          <p:nvPr>
            <p:extLst>
              <p:ext uri="{D42A27DB-BD31-4B8C-83A1-F6EECF244321}">
                <p14:modId xmlns:p14="http://schemas.microsoft.com/office/powerpoint/2010/main" val="1481813518"/>
              </p:ext>
            </p:extLst>
          </p:nvPr>
        </p:nvGraphicFramePr>
        <p:xfrm>
          <a:off x="121920" y="3429000"/>
          <a:ext cx="6705600" cy="2083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a:extLst>
              <a:ext uri="{FF2B5EF4-FFF2-40B4-BE49-F238E27FC236}">
                <a16:creationId xmlns:a16="http://schemas.microsoft.com/office/drawing/2014/main" id="{0B632262-6FB3-0E5E-A6AA-9A3C215AC03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033" t="8890" r="18770" b="14536"/>
          <a:stretch/>
        </p:blipFill>
        <p:spPr bwMode="auto">
          <a:xfrm>
            <a:off x="6989630" y="1920248"/>
            <a:ext cx="5080450" cy="3479883"/>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6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Объект 10">
            <a:extLst>
              <a:ext uri="{FF2B5EF4-FFF2-40B4-BE49-F238E27FC236}">
                <a16:creationId xmlns:a16="http://schemas.microsoft.com/office/drawing/2014/main" id="{3C52869B-AC23-D7A4-0369-E29DA8A34CFE}"/>
              </a:ext>
            </a:extLst>
          </p:cNvPr>
          <p:cNvGraphicFramePr>
            <a:graphicFrameLocks noGrp="1"/>
          </p:cNvGraphicFramePr>
          <p:nvPr>
            <p:ph idx="1"/>
            <p:extLst>
              <p:ext uri="{D42A27DB-BD31-4B8C-83A1-F6EECF244321}">
                <p14:modId xmlns:p14="http://schemas.microsoft.com/office/powerpoint/2010/main" val="3379663970"/>
              </p:ext>
            </p:extLst>
          </p:nvPr>
        </p:nvGraphicFramePr>
        <p:xfrm>
          <a:off x="116840" y="1368494"/>
          <a:ext cx="6664960" cy="5425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a:extLst>
              <a:ext uri="{FF2B5EF4-FFF2-40B4-BE49-F238E27FC236}">
                <a16:creationId xmlns:a16="http://schemas.microsoft.com/office/drawing/2014/main" id="{24887149-B9EE-3C89-0967-90B1899FDC05}"/>
              </a:ext>
            </a:extLst>
          </p:cNvPr>
          <p:cNvSpPr txBox="1">
            <a:spLocks/>
          </p:cNvSpPr>
          <p:nvPr/>
        </p:nvSpPr>
        <p:spPr>
          <a:xfrm>
            <a:off x="2265680" y="162933"/>
            <a:ext cx="7691120" cy="751467"/>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ru-RU" b="1" dirty="0">
                <a:latin typeface="Times New Roman" panose="02020603050405020304" pitchFamily="18" charset="0"/>
                <a:cs typeface="Times New Roman" panose="02020603050405020304" pitchFamily="18" charset="0"/>
              </a:rPr>
              <a:t>«МОЗГОВАЯ АТАКА»</a:t>
            </a:r>
            <a:endParaRPr 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D385F82-E8F0-DB42-6C9B-169700B0E46A}"/>
              </a:ext>
            </a:extLst>
          </p:cNvPr>
          <p:cNvSpPr txBox="1"/>
          <p:nvPr/>
        </p:nvSpPr>
        <p:spPr>
          <a:xfrm>
            <a:off x="147320" y="1014551"/>
            <a:ext cx="11927840" cy="707886"/>
          </a:xfrm>
          <a:prstGeom prst="rect">
            <a:avLst/>
          </a:prstGeom>
          <a:noFill/>
        </p:spPr>
        <p:txBody>
          <a:bodyPr wrap="square">
            <a:spAutoFit/>
          </a:bodyPr>
          <a:lstStyle/>
          <a:p>
            <a:pPr marL="0" marR="0" algn="just" rtl="0"/>
            <a:r>
              <a:rPr lang="ru-RU" sz="2000" b="0" i="0" dirty="0">
                <a:solidFill>
                  <a:srgbClr val="000000"/>
                </a:solidFill>
                <a:effectLst/>
                <a:latin typeface="Times New Roman" panose="02020603050405020304" pitchFamily="18" charset="0"/>
              </a:rPr>
              <a:t>Как методический прием мозговая атака используется в технологии критического мышления с целью активизации имеющихся знаний на стадии «вызова» при работе с фактологическим материалом.</a:t>
            </a:r>
            <a:endParaRPr lang="ru-RU" sz="2000" b="0" i="0" dirty="0">
              <a:solidFill>
                <a:srgbClr val="000000"/>
              </a:solidFill>
              <a:effectLst/>
              <a:latin typeface="Arial" panose="020B0604020202020204" pitchFamily="34" charset="0"/>
            </a:endParaRPr>
          </a:p>
        </p:txBody>
      </p:sp>
      <p:sp>
        <p:nvSpPr>
          <p:cNvPr id="8" name="TextBox 7">
            <a:extLst>
              <a:ext uri="{FF2B5EF4-FFF2-40B4-BE49-F238E27FC236}">
                <a16:creationId xmlns:a16="http://schemas.microsoft.com/office/drawing/2014/main" id="{15955BF6-8911-E5AD-4AFC-135BAB4AC2C7}"/>
              </a:ext>
            </a:extLst>
          </p:cNvPr>
          <p:cNvSpPr txBox="1"/>
          <p:nvPr/>
        </p:nvSpPr>
        <p:spPr>
          <a:xfrm>
            <a:off x="7000240" y="2151727"/>
            <a:ext cx="4988560" cy="2554545"/>
          </a:xfrm>
          <a:prstGeom prst="rect">
            <a:avLst/>
          </a:prstGeom>
          <a:noFill/>
          <a:ln w="38100">
            <a:solidFill>
              <a:schemeClr val="accent1"/>
            </a:solidFill>
            <a:prstDash val="lgDash"/>
          </a:ln>
        </p:spPr>
        <p:txBody>
          <a:bodyPr wrap="square">
            <a:spAutoFit/>
          </a:bodyPr>
          <a:lstStyle/>
          <a:p>
            <a:pPr marL="0" marR="0" algn="l" rtl="0"/>
            <a:r>
              <a:rPr lang="ru-RU" sz="2000" b="1" i="0" u="sng" dirty="0">
                <a:solidFill>
                  <a:srgbClr val="000000"/>
                </a:solidFill>
                <a:effectLst/>
                <a:latin typeface="Times New Roman" panose="02020603050405020304" pitchFamily="18" charset="0"/>
                <a:cs typeface="Times New Roman" panose="02020603050405020304" pitchFamily="18" charset="0"/>
              </a:rPr>
              <a:t>Рекомендации к эффективному использованию:</a:t>
            </a:r>
          </a:p>
          <a:p>
            <a:pPr marL="0" marR="0" algn="l" rtl="0"/>
            <a:r>
              <a:rPr lang="ru-RU" sz="2000" b="0" i="0" dirty="0">
                <a:solidFill>
                  <a:srgbClr val="000000"/>
                </a:solidFill>
                <a:effectLst/>
                <a:latin typeface="Times New Roman" panose="02020603050405020304" pitchFamily="18" charset="0"/>
                <a:cs typeface="Times New Roman" panose="02020603050405020304" pitchFamily="18" charset="0"/>
              </a:rPr>
              <a:t>1. Жесткий лимит времени на 1-м этапе 5-7 минут;</a:t>
            </a:r>
          </a:p>
          <a:p>
            <a:pPr marL="0" marR="0" algn="l" rtl="0"/>
            <a:r>
              <a:rPr lang="ru-RU" sz="2000" b="0" i="0" dirty="0">
                <a:solidFill>
                  <a:srgbClr val="000000"/>
                </a:solidFill>
                <a:effectLst/>
                <a:latin typeface="Times New Roman" panose="02020603050405020304" pitchFamily="18" charset="0"/>
                <a:cs typeface="Times New Roman" panose="02020603050405020304" pitchFamily="18" charset="0"/>
              </a:rPr>
              <a:t>2. При обсуждении идеи не критикуются, но разногласия фиксируются;</a:t>
            </a:r>
          </a:p>
          <a:p>
            <a:pPr marL="0" marR="0" algn="l" rtl="0"/>
            <a:r>
              <a:rPr lang="ru-RU" sz="2000" b="0" i="0" dirty="0">
                <a:solidFill>
                  <a:srgbClr val="000000"/>
                </a:solidFill>
                <a:effectLst/>
                <a:latin typeface="Times New Roman" panose="02020603050405020304" pitchFamily="18" charset="0"/>
                <a:cs typeface="Times New Roman" panose="02020603050405020304" pitchFamily="18" charset="0"/>
              </a:rPr>
              <a:t>3. Оперативная запись высказанных предложений.</a:t>
            </a:r>
          </a:p>
        </p:txBody>
      </p:sp>
      <p:sp>
        <p:nvSpPr>
          <p:cNvPr id="10" name="TextBox 9">
            <a:extLst>
              <a:ext uri="{FF2B5EF4-FFF2-40B4-BE49-F238E27FC236}">
                <a16:creationId xmlns:a16="http://schemas.microsoft.com/office/drawing/2014/main" id="{51B5B7E0-B48D-1F4F-7055-FC947516B852}"/>
              </a:ext>
            </a:extLst>
          </p:cNvPr>
          <p:cNvSpPr txBox="1"/>
          <p:nvPr/>
        </p:nvSpPr>
        <p:spPr>
          <a:xfrm>
            <a:off x="6426200" y="5135562"/>
            <a:ext cx="5562600"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marL="0" marR="0" algn="l" rtl="0"/>
            <a:r>
              <a:rPr lang="ru-RU" sz="1800" b="0" i="0" dirty="0">
                <a:solidFill>
                  <a:srgbClr val="000000"/>
                </a:solidFill>
                <a:effectLst/>
                <a:latin typeface="Times New Roman" panose="02020603050405020304" pitchFamily="18" charset="0"/>
              </a:rPr>
              <a:t>Возможна индивидуальная, парная и групповая формы работы. Как правило, их проводят последовательно одну за другой, хотя каждая может быть отдельным самостоятельным способом организации деятельности. </a:t>
            </a:r>
            <a:endParaRPr lang="ru-RU" sz="1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7810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Объект 10">
            <a:extLst>
              <a:ext uri="{FF2B5EF4-FFF2-40B4-BE49-F238E27FC236}">
                <a16:creationId xmlns:a16="http://schemas.microsoft.com/office/drawing/2014/main" id="{A143CE35-FC62-8BCE-C807-6158692C2667}"/>
              </a:ext>
            </a:extLst>
          </p:cNvPr>
          <p:cNvGraphicFramePr>
            <a:graphicFrameLocks noGrp="1"/>
          </p:cNvGraphicFramePr>
          <p:nvPr>
            <p:ph idx="1"/>
            <p:extLst>
              <p:ext uri="{D42A27DB-BD31-4B8C-83A1-F6EECF244321}">
                <p14:modId xmlns:p14="http://schemas.microsoft.com/office/powerpoint/2010/main" val="3134425019"/>
              </p:ext>
            </p:extLst>
          </p:nvPr>
        </p:nvGraphicFramePr>
        <p:xfrm>
          <a:off x="619760" y="3180721"/>
          <a:ext cx="4124960"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a:extLst>
              <a:ext uri="{FF2B5EF4-FFF2-40B4-BE49-F238E27FC236}">
                <a16:creationId xmlns:a16="http://schemas.microsoft.com/office/drawing/2014/main" id="{FCCA7A81-B475-6E28-1D55-AF7B2043A81F}"/>
              </a:ext>
            </a:extLst>
          </p:cNvPr>
          <p:cNvSpPr txBox="1">
            <a:spLocks/>
          </p:cNvSpPr>
          <p:nvPr/>
        </p:nvSpPr>
        <p:spPr>
          <a:xfrm>
            <a:off x="2265680" y="162933"/>
            <a:ext cx="7691120" cy="751467"/>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ru-RU" b="1" dirty="0">
                <a:latin typeface="Times New Roman" panose="02020603050405020304" pitchFamily="18" charset="0"/>
                <a:cs typeface="Times New Roman" panose="02020603050405020304" pitchFamily="18" charset="0"/>
              </a:rPr>
              <a:t>«ГРУППОВАЯ ДИСКУССИЯ»</a:t>
            </a:r>
            <a:endParaRPr 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3500930-6346-6E3F-8FB1-7FF13F0F1ABB}"/>
              </a:ext>
            </a:extLst>
          </p:cNvPr>
          <p:cNvSpPr txBox="1"/>
          <p:nvPr/>
        </p:nvSpPr>
        <p:spPr>
          <a:xfrm>
            <a:off x="314960" y="1176057"/>
            <a:ext cx="11562080" cy="400110"/>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0" marR="0" algn="l" rtl="0"/>
            <a:r>
              <a:rPr lang="ru-RU" sz="2000" b="0" i="1" dirty="0">
                <a:solidFill>
                  <a:srgbClr val="000000"/>
                </a:solidFill>
                <a:effectLst/>
                <a:latin typeface="Times New Roman" panose="02020603050405020304" pitchFamily="18" charset="0"/>
              </a:rPr>
              <a:t>Дискуссия от лат. – исследование, разбор, обсуждение какого-либо вопроса.</a:t>
            </a:r>
          </a:p>
        </p:txBody>
      </p:sp>
      <p:sp>
        <p:nvSpPr>
          <p:cNvPr id="8" name="TextBox 7">
            <a:extLst>
              <a:ext uri="{FF2B5EF4-FFF2-40B4-BE49-F238E27FC236}">
                <a16:creationId xmlns:a16="http://schemas.microsoft.com/office/drawing/2014/main" id="{5E60B14F-5D30-1DDD-1867-60E6F395F9C4}"/>
              </a:ext>
            </a:extLst>
          </p:cNvPr>
          <p:cNvSpPr txBox="1"/>
          <p:nvPr/>
        </p:nvSpPr>
        <p:spPr>
          <a:xfrm>
            <a:off x="284480" y="5063851"/>
            <a:ext cx="11653520" cy="1631216"/>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0" marR="0" algn="l" rtl="0"/>
            <a:r>
              <a:rPr lang="ru-RU" sz="2000" b="0" i="0" dirty="0">
                <a:solidFill>
                  <a:srgbClr val="000000"/>
                </a:solidFill>
                <a:effectLst/>
                <a:latin typeface="Times New Roman" panose="02020603050405020304" pitchFamily="18" charset="0"/>
              </a:rPr>
              <a:t>Групповая дискуссия может использоваться как на стадии вызова, так и на стадии рефлексии. При этом в первом случае ее задача: обмен первичной информацией, выявление противоречий, а во втором – это возможность переосмысления полученных сведений, сравнение собственного видения проблемы с другими взглядами и позициями. Форма групповой дискуссии способствует развитию диалогичности общения, становлению самостоятельности мышления.</a:t>
            </a:r>
            <a:endParaRPr lang="ru-RU" sz="2000" b="0" i="0" dirty="0">
              <a:solidFill>
                <a:srgbClr val="000000"/>
              </a:solidFill>
              <a:effectLst/>
              <a:latin typeface="Arial" panose="020B0604020202020204" pitchFamily="34" charset="0"/>
            </a:endParaRPr>
          </a:p>
        </p:txBody>
      </p:sp>
      <p:sp>
        <p:nvSpPr>
          <p:cNvPr id="10" name="TextBox 9">
            <a:extLst>
              <a:ext uri="{FF2B5EF4-FFF2-40B4-BE49-F238E27FC236}">
                <a16:creationId xmlns:a16="http://schemas.microsoft.com/office/drawing/2014/main" id="{E4A9EC98-BD55-EC7F-3684-661AD0327E93}"/>
              </a:ext>
            </a:extLst>
          </p:cNvPr>
          <p:cNvSpPr txBox="1"/>
          <p:nvPr/>
        </p:nvSpPr>
        <p:spPr>
          <a:xfrm>
            <a:off x="193040" y="1644190"/>
            <a:ext cx="6410960" cy="1323439"/>
          </a:xfrm>
          <a:prstGeom prst="rect">
            <a:avLst/>
          </a:prstGeom>
          <a:noFill/>
        </p:spPr>
        <p:txBody>
          <a:bodyPr wrap="square">
            <a:spAutoFit/>
          </a:bodyPr>
          <a:lstStyle/>
          <a:p>
            <a:pPr marL="0" marR="0" indent="0" algn="l" rtl="0">
              <a:buNone/>
            </a:pPr>
            <a:r>
              <a:rPr lang="ru-RU" sz="2000" b="0" i="0" dirty="0">
                <a:solidFill>
                  <a:srgbClr val="000000"/>
                </a:solidFill>
                <a:effectLst/>
                <a:latin typeface="Times New Roman" panose="02020603050405020304" pitchFamily="18" charset="0"/>
              </a:rPr>
              <a:t>Учащимся предлагается поделиться друг с другом знаниями, соображениями, доводами. Обязательным </a:t>
            </a:r>
            <a:r>
              <a:rPr lang="ru-RU" sz="2000" b="1" i="0" dirty="0">
                <a:solidFill>
                  <a:srgbClr val="000000"/>
                </a:solidFill>
                <a:effectLst/>
                <a:latin typeface="Times New Roman" panose="02020603050405020304" pitchFamily="18" charset="0"/>
              </a:rPr>
              <a:t>условием</a:t>
            </a:r>
            <a:r>
              <a:rPr lang="ru-RU" sz="2000" b="0" i="0" dirty="0">
                <a:solidFill>
                  <a:srgbClr val="000000"/>
                </a:solidFill>
                <a:effectLst/>
                <a:latin typeface="Times New Roman" panose="02020603050405020304" pitchFamily="18" charset="0"/>
              </a:rPr>
              <a:t> при проведении дискуссии является:</a:t>
            </a:r>
            <a:endParaRPr lang="ru-RU" sz="2000" b="0" i="0" dirty="0">
              <a:solidFill>
                <a:srgbClr val="000000"/>
              </a:solidFill>
              <a:effectLst/>
              <a:latin typeface="Arial" panose="020B0604020202020204" pitchFamily="34" charset="0"/>
            </a:endParaRPr>
          </a:p>
        </p:txBody>
      </p:sp>
      <p:pic>
        <p:nvPicPr>
          <p:cNvPr id="13314" name="Picture 2">
            <a:extLst>
              <a:ext uri="{FF2B5EF4-FFF2-40B4-BE49-F238E27FC236}">
                <a16:creationId xmlns:a16="http://schemas.microsoft.com/office/drawing/2014/main" id="{129D658D-27B0-811B-D256-8FCC58AE52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638435"/>
            <a:ext cx="4399279" cy="3299459"/>
          </a:xfrm>
          <a:prstGeom prst="ellipse">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46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167E5C-0C32-5BD1-7604-DFEA72588D2F}"/>
              </a:ext>
            </a:extLst>
          </p:cNvPr>
          <p:cNvSpPr>
            <a:spLocks noGrp="1"/>
          </p:cNvSpPr>
          <p:nvPr>
            <p:ph type="title"/>
          </p:nvPr>
        </p:nvSpPr>
        <p:spPr>
          <a:xfrm>
            <a:off x="432317" y="523613"/>
            <a:ext cx="5663683" cy="1188720"/>
          </a:xfrm>
        </p:spPr>
        <p:txBody>
          <a:bodyPr>
            <a:normAutofit/>
          </a:bodyPr>
          <a:lstStyle/>
          <a:p>
            <a:r>
              <a:rPr lang="ru-RU" i="1" dirty="0">
                <a:solidFill>
                  <a:schemeClr val="tx1"/>
                </a:solidFill>
                <a:latin typeface="Times New Roman" panose="02020603050405020304" pitchFamily="18" charset="0"/>
                <a:cs typeface="Times New Roman" panose="02020603050405020304" pitchFamily="18" charset="0"/>
              </a:rPr>
              <a:t>Цель технологии: </a:t>
            </a:r>
            <a:endParaRPr lang="en-US" dirty="0"/>
          </a:p>
        </p:txBody>
      </p:sp>
      <p:graphicFrame>
        <p:nvGraphicFramePr>
          <p:cNvPr id="7" name="Объект 6">
            <a:extLst>
              <a:ext uri="{FF2B5EF4-FFF2-40B4-BE49-F238E27FC236}">
                <a16:creationId xmlns:a16="http://schemas.microsoft.com/office/drawing/2014/main" id="{19DA1072-2FC8-DFFC-E768-B41E8702BE53}"/>
              </a:ext>
            </a:extLst>
          </p:cNvPr>
          <p:cNvGraphicFramePr>
            <a:graphicFrameLocks noGrp="1"/>
          </p:cNvGraphicFramePr>
          <p:nvPr>
            <p:ph idx="1"/>
            <p:extLst>
              <p:ext uri="{D42A27DB-BD31-4B8C-83A1-F6EECF244321}">
                <p14:modId xmlns:p14="http://schemas.microsoft.com/office/powerpoint/2010/main" val="4134492837"/>
              </p:ext>
            </p:extLst>
          </p:nvPr>
        </p:nvGraphicFramePr>
        <p:xfrm>
          <a:off x="6536977" y="3552062"/>
          <a:ext cx="5035729"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a:extLst>
              <a:ext uri="{FF2B5EF4-FFF2-40B4-BE49-F238E27FC236}">
                <a16:creationId xmlns:a16="http://schemas.microsoft.com/office/drawing/2014/main" id="{2406FF50-FED6-DB35-580E-17F4866EA089}"/>
              </a:ext>
            </a:extLst>
          </p:cNvPr>
          <p:cNvSpPr txBox="1">
            <a:spLocks/>
          </p:cNvSpPr>
          <p:nvPr/>
        </p:nvSpPr>
        <p:spPr>
          <a:xfrm>
            <a:off x="6461762" y="2240280"/>
            <a:ext cx="5186161"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ru-RU" i="1" dirty="0">
                <a:solidFill>
                  <a:schemeClr val="tx1"/>
                </a:solidFill>
                <a:latin typeface="Times New Roman" panose="02020603050405020304" pitchFamily="18" charset="0"/>
                <a:cs typeface="Times New Roman" panose="02020603050405020304" pitchFamily="18" charset="0"/>
              </a:rPr>
              <a:t>задачи технологии: </a:t>
            </a:r>
            <a:endParaRPr lang="en-US" dirty="0"/>
          </a:p>
        </p:txBody>
      </p:sp>
      <p:sp>
        <p:nvSpPr>
          <p:cNvPr id="8" name="Прямоугольник: скругленные углы 7">
            <a:extLst>
              <a:ext uri="{FF2B5EF4-FFF2-40B4-BE49-F238E27FC236}">
                <a16:creationId xmlns:a16="http://schemas.microsoft.com/office/drawing/2014/main" id="{C837D740-77F4-F6A7-4CF2-3FC7E41A1669}"/>
              </a:ext>
            </a:extLst>
          </p:cNvPr>
          <p:cNvSpPr/>
          <p:nvPr/>
        </p:nvSpPr>
        <p:spPr>
          <a:xfrm>
            <a:off x="432317" y="1973324"/>
            <a:ext cx="5663684" cy="14935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000" i="1" dirty="0">
                <a:solidFill>
                  <a:schemeClr val="tx1"/>
                </a:solidFill>
                <a:latin typeface="Times New Roman" panose="02020603050405020304" pitchFamily="18" charset="0"/>
                <a:cs typeface="Times New Roman" panose="02020603050405020304" pitchFamily="18" charset="0"/>
              </a:rPr>
              <a:t>обеспечить развитие критического мышления посредством интерактивного включения учащихся в образовательный процесс.</a:t>
            </a:r>
          </a:p>
          <a:p>
            <a:pPr algn="ctr"/>
            <a:endParaRPr lang="en-US" sz="2000" i="1" dirty="0"/>
          </a:p>
        </p:txBody>
      </p:sp>
      <p:pic>
        <p:nvPicPr>
          <p:cNvPr id="2050" name="Picture 2">
            <a:extLst>
              <a:ext uri="{FF2B5EF4-FFF2-40B4-BE49-F238E27FC236}">
                <a16:creationId xmlns:a16="http://schemas.microsoft.com/office/drawing/2014/main" id="{7217467C-D73F-E9BA-6DD0-20D107A3E3F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833" t="729" b="1"/>
          <a:stretch/>
        </p:blipFill>
        <p:spPr bwMode="auto">
          <a:xfrm>
            <a:off x="710759" y="3772925"/>
            <a:ext cx="5106797" cy="2561462"/>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81189F1-BE72-BC5D-1D57-9F7A876CAA1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3513" r="9786"/>
          <a:stretch/>
        </p:blipFill>
        <p:spPr bwMode="auto">
          <a:xfrm>
            <a:off x="7566401" y="203955"/>
            <a:ext cx="2976879" cy="1906416"/>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9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DDB0F0E-9DD4-996A-4CEC-45EC01D127E7}"/>
              </a:ext>
            </a:extLst>
          </p:cNvPr>
          <p:cNvSpPr>
            <a:spLocks noGrp="1"/>
          </p:cNvSpPr>
          <p:nvPr>
            <p:ph idx="1"/>
          </p:nvPr>
        </p:nvSpPr>
        <p:spPr>
          <a:xfrm>
            <a:off x="111760" y="162560"/>
            <a:ext cx="3362960" cy="6522719"/>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p>
            <a:pPr marL="0" indent="0" algn="l">
              <a:buNone/>
            </a:pPr>
            <a:endParaRPr lang="ru-RU" sz="2000" b="0" i="0" dirty="0">
              <a:solidFill>
                <a:schemeClr val="tx1"/>
              </a:solidFill>
              <a:effectLst/>
              <a:latin typeface="Times New Roman" panose="02020603050405020304" pitchFamily="18" charset="0"/>
              <a:cs typeface="Times New Roman" panose="02020603050405020304" pitchFamily="18" charset="0"/>
            </a:endParaRPr>
          </a:p>
          <a:p>
            <a:pPr marL="0" indent="0" algn="l">
              <a:buNone/>
            </a:pPr>
            <a:endParaRPr lang="ru-RU" sz="2000" dirty="0">
              <a:solidFill>
                <a:schemeClr val="tx1"/>
              </a:solidFill>
              <a:latin typeface="Times New Roman" panose="02020603050405020304" pitchFamily="18" charset="0"/>
              <a:cs typeface="Times New Roman" panose="02020603050405020304" pitchFamily="18" charset="0"/>
            </a:endParaRPr>
          </a:p>
          <a:p>
            <a:pPr marL="0" indent="0" algn="l">
              <a:buNone/>
            </a:pPr>
            <a:endParaRPr lang="ru-RU" sz="2000" b="0" i="0" dirty="0">
              <a:solidFill>
                <a:schemeClr val="tx1"/>
              </a:solidFill>
              <a:effectLst/>
              <a:latin typeface="Times New Roman" panose="02020603050405020304" pitchFamily="18" charset="0"/>
              <a:cs typeface="Times New Roman" panose="02020603050405020304" pitchFamily="18" charset="0"/>
            </a:endParaRPr>
          </a:p>
          <a:p>
            <a:pPr marL="0" indent="0" algn="ctr">
              <a:buNone/>
            </a:pPr>
            <a:r>
              <a:rPr lang="ru-RU" sz="2000" b="1" i="1" dirty="0">
                <a:solidFill>
                  <a:schemeClr val="tx1"/>
                </a:solidFill>
                <a:effectLst/>
                <a:latin typeface="Times New Roman" panose="02020603050405020304" pitchFamily="18" charset="0"/>
                <a:cs typeface="Times New Roman" panose="02020603050405020304" pitchFamily="18" charset="0"/>
              </a:rPr>
              <a:t>Особенности технологии развития критического мышления:  </a:t>
            </a:r>
          </a:p>
          <a:p>
            <a:pPr marL="0" indent="0" algn="l">
              <a:buNone/>
            </a:pPr>
            <a:endParaRPr lang="ru-RU" sz="2000" b="0" i="0" dirty="0">
              <a:solidFill>
                <a:schemeClr val="tx1"/>
              </a:solidFill>
              <a:effectLst/>
              <a:latin typeface="Times New Roman" panose="02020603050405020304" pitchFamily="18" charset="0"/>
              <a:cs typeface="Times New Roman" panose="02020603050405020304" pitchFamily="18" charset="0"/>
            </a:endParaRPr>
          </a:p>
          <a:p>
            <a:pPr algn="l">
              <a:buFont typeface="+mj-lt"/>
              <a:buAutoNum type="arabicPeriod"/>
            </a:pPr>
            <a:r>
              <a:rPr lang="ru-RU" sz="2000" b="0" i="0" dirty="0">
                <a:solidFill>
                  <a:schemeClr val="tx1"/>
                </a:solidFill>
                <a:effectLst/>
                <a:latin typeface="Times New Roman" panose="02020603050405020304" pitchFamily="18" charset="0"/>
                <a:cs typeface="Times New Roman" panose="02020603050405020304" pitchFamily="18" charset="0"/>
              </a:rPr>
              <a:t>Структура - трёхфазовая базовая модель.</a:t>
            </a:r>
          </a:p>
          <a:p>
            <a:pPr algn="l">
              <a:buFont typeface="+mj-lt"/>
              <a:buAutoNum type="arabicPeriod"/>
            </a:pPr>
            <a:r>
              <a:rPr lang="ru-RU" sz="2000" b="0" i="0" dirty="0">
                <a:solidFill>
                  <a:schemeClr val="tx1"/>
                </a:solidFill>
                <a:effectLst/>
                <a:latin typeface="Times New Roman" panose="02020603050405020304" pitchFamily="18" charset="0"/>
                <a:cs typeface="Times New Roman" panose="02020603050405020304" pitchFamily="18" charset="0"/>
              </a:rPr>
              <a:t>Содержание – эффективные приёмы и стратегии, направленные на формирование у учащихся критического мышления.</a:t>
            </a:r>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607CEDB-113D-C479-CE2B-1D6CEA201F5E}"/>
              </a:ext>
            </a:extLst>
          </p:cNvPr>
          <p:cNvSpPr txBox="1"/>
          <p:nvPr/>
        </p:nvSpPr>
        <p:spPr>
          <a:xfrm>
            <a:off x="3728720" y="395615"/>
            <a:ext cx="8351520" cy="400110"/>
          </a:xfrm>
          <a:prstGeom prst="rect">
            <a:avLst/>
          </a:prstGeom>
          <a:ln w="57150">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b="0" i="0" dirty="0">
                <a:solidFill>
                  <a:schemeClr val="tx1"/>
                </a:solidFill>
                <a:effectLst/>
                <a:latin typeface="Times New Roman" panose="02020603050405020304" pitchFamily="18" charset="0"/>
                <a:cs typeface="Times New Roman" panose="02020603050405020304" pitchFamily="18" charset="0"/>
              </a:rPr>
              <a:t>Важными моментами для ТРКМ являются:</a:t>
            </a:r>
          </a:p>
        </p:txBody>
      </p:sp>
      <p:graphicFrame>
        <p:nvGraphicFramePr>
          <p:cNvPr id="8" name="Схема 7">
            <a:extLst>
              <a:ext uri="{FF2B5EF4-FFF2-40B4-BE49-F238E27FC236}">
                <a16:creationId xmlns:a16="http://schemas.microsoft.com/office/drawing/2014/main" id="{F02AEB67-83F2-8691-D2F1-2B6FF52BF337}"/>
              </a:ext>
            </a:extLst>
          </p:cNvPr>
          <p:cNvGraphicFramePr/>
          <p:nvPr>
            <p:extLst>
              <p:ext uri="{D42A27DB-BD31-4B8C-83A1-F6EECF244321}">
                <p14:modId xmlns:p14="http://schemas.microsoft.com/office/powerpoint/2010/main" val="662857869"/>
              </p:ext>
            </p:extLst>
          </p:nvPr>
        </p:nvGraphicFramePr>
        <p:xfrm>
          <a:off x="3728720" y="1056640"/>
          <a:ext cx="8463280" cy="5117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195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34AEA9-C0D3-FB2C-59B3-0D2A917EB765}"/>
              </a:ext>
            </a:extLst>
          </p:cNvPr>
          <p:cNvSpPr>
            <a:spLocks noGrp="1"/>
          </p:cNvSpPr>
          <p:nvPr>
            <p:ph type="title"/>
          </p:nvPr>
        </p:nvSpPr>
        <p:spPr/>
        <p:txBody>
          <a:bodyPr>
            <a:noAutofit/>
          </a:bodyPr>
          <a:lstStyle/>
          <a:p>
            <a:r>
              <a:rPr lang="ru-RU" dirty="0">
                <a:solidFill>
                  <a:srgbClr val="000000"/>
                </a:solidFill>
                <a:latin typeface="Times New Roman" panose="02020603050405020304" pitchFamily="18" charset="0"/>
              </a:rPr>
              <a:t>Конструктивная основа «технологии критического мышления» </a:t>
            </a:r>
            <a:endParaRPr lang="en-US" dirty="0"/>
          </a:p>
        </p:txBody>
      </p:sp>
      <p:sp>
        <p:nvSpPr>
          <p:cNvPr id="4" name="Блок-схема: сохраненные данные 3">
            <a:extLst>
              <a:ext uri="{FF2B5EF4-FFF2-40B4-BE49-F238E27FC236}">
                <a16:creationId xmlns:a16="http://schemas.microsoft.com/office/drawing/2014/main" id="{98785BEA-76D9-01CF-22F8-112ED4C77E6A}"/>
              </a:ext>
            </a:extLst>
          </p:cNvPr>
          <p:cNvSpPr/>
          <p:nvPr/>
        </p:nvSpPr>
        <p:spPr>
          <a:xfrm>
            <a:off x="71119" y="2371344"/>
            <a:ext cx="6741987" cy="1324356"/>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3200" dirty="0">
                <a:latin typeface="Times New Roman" panose="02020603050405020304" pitchFamily="18" charset="0"/>
                <a:cs typeface="Times New Roman" panose="02020603050405020304" pitchFamily="18" charset="0"/>
              </a:rPr>
              <a:t>В Ы З О В</a:t>
            </a:r>
            <a:endParaRPr lang="en-US" sz="3200" dirty="0">
              <a:latin typeface="Times New Roman" panose="02020603050405020304" pitchFamily="18" charset="0"/>
              <a:cs typeface="Times New Roman" panose="02020603050405020304" pitchFamily="18" charset="0"/>
            </a:endParaRPr>
          </a:p>
        </p:txBody>
      </p:sp>
      <p:sp>
        <p:nvSpPr>
          <p:cNvPr id="5" name="Блок-схема: сохраненные данные 4">
            <a:extLst>
              <a:ext uri="{FF2B5EF4-FFF2-40B4-BE49-F238E27FC236}">
                <a16:creationId xmlns:a16="http://schemas.microsoft.com/office/drawing/2014/main" id="{F44B2792-B5AD-3889-E387-4A5E8EDFE855}"/>
              </a:ext>
            </a:extLst>
          </p:cNvPr>
          <p:cNvSpPr/>
          <p:nvPr/>
        </p:nvSpPr>
        <p:spPr>
          <a:xfrm>
            <a:off x="2391380" y="3883329"/>
            <a:ext cx="6741987" cy="1324356"/>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3200" dirty="0">
                <a:latin typeface="Times New Roman" panose="02020603050405020304" pitchFamily="18" charset="0"/>
                <a:cs typeface="Times New Roman" panose="02020603050405020304" pitchFamily="18" charset="0"/>
              </a:rPr>
              <a:t>О С М Ы С Л Е Н И Е </a:t>
            </a:r>
            <a:endParaRPr lang="en-US" sz="3200" dirty="0">
              <a:latin typeface="Times New Roman" panose="02020603050405020304" pitchFamily="18" charset="0"/>
              <a:cs typeface="Times New Roman" panose="02020603050405020304" pitchFamily="18" charset="0"/>
            </a:endParaRPr>
          </a:p>
        </p:txBody>
      </p:sp>
      <p:sp>
        <p:nvSpPr>
          <p:cNvPr id="6" name="Блок-схема: сохраненные данные 5">
            <a:extLst>
              <a:ext uri="{FF2B5EF4-FFF2-40B4-BE49-F238E27FC236}">
                <a16:creationId xmlns:a16="http://schemas.microsoft.com/office/drawing/2014/main" id="{59A0382E-DCAE-67AC-9153-6916FDCE2057}"/>
              </a:ext>
            </a:extLst>
          </p:cNvPr>
          <p:cNvSpPr/>
          <p:nvPr/>
        </p:nvSpPr>
        <p:spPr>
          <a:xfrm>
            <a:off x="5316278" y="5395314"/>
            <a:ext cx="6741987" cy="1324356"/>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3200" dirty="0">
                <a:latin typeface="Times New Roman" panose="02020603050405020304" pitchFamily="18" charset="0"/>
                <a:cs typeface="Times New Roman" panose="02020603050405020304" pitchFamily="18" charset="0"/>
              </a:rPr>
              <a:t>Р А З М Ы Ш Л Е Н И Е</a:t>
            </a:r>
            <a:endParaRPr lang="en-US" sz="3200" dirty="0">
              <a:latin typeface="Times New Roman" panose="02020603050405020304" pitchFamily="18" charset="0"/>
              <a:cs typeface="Times New Roman" panose="02020603050405020304" pitchFamily="18" charset="0"/>
            </a:endParaRPr>
          </a:p>
        </p:txBody>
      </p:sp>
      <p:cxnSp>
        <p:nvCxnSpPr>
          <p:cNvPr id="10" name="Соединитель: изогнутый 9">
            <a:extLst>
              <a:ext uri="{FF2B5EF4-FFF2-40B4-BE49-F238E27FC236}">
                <a16:creationId xmlns:a16="http://schemas.microsoft.com/office/drawing/2014/main" id="{947230BF-8F88-CD12-AA80-AF64AE89C3AA}"/>
              </a:ext>
            </a:extLst>
          </p:cNvPr>
          <p:cNvCxnSpPr/>
          <p:nvPr/>
        </p:nvCxnSpPr>
        <p:spPr>
          <a:xfrm>
            <a:off x="6431280" y="3033522"/>
            <a:ext cx="1971040" cy="1670558"/>
          </a:xfrm>
          <a:prstGeom prst="curvedConnector3">
            <a:avLst>
              <a:gd name="adj1" fmla="val 168557"/>
            </a:avLst>
          </a:prstGeom>
          <a:ln w="57150">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Соединитель: изогнутый 11">
            <a:extLst>
              <a:ext uri="{FF2B5EF4-FFF2-40B4-BE49-F238E27FC236}">
                <a16:creationId xmlns:a16="http://schemas.microsoft.com/office/drawing/2014/main" id="{89D21B46-94B3-B3F3-5574-ED12221F7880}"/>
              </a:ext>
            </a:extLst>
          </p:cNvPr>
          <p:cNvCxnSpPr>
            <a:cxnSpLocks/>
          </p:cNvCxnSpPr>
          <p:nvPr/>
        </p:nvCxnSpPr>
        <p:spPr>
          <a:xfrm>
            <a:off x="2231136" y="4704079"/>
            <a:ext cx="2950467" cy="1544324"/>
          </a:xfrm>
          <a:prstGeom prst="curvedConnector3">
            <a:avLst>
              <a:gd name="adj1" fmla="val -34711"/>
            </a:avLst>
          </a:prstGeom>
          <a:ln w="57150">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64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3FE4F310-89A7-20BB-3F38-4D4C2AD12D7D}"/>
              </a:ext>
            </a:extLst>
          </p:cNvPr>
          <p:cNvSpPr/>
          <p:nvPr/>
        </p:nvSpPr>
        <p:spPr>
          <a:xfrm>
            <a:off x="325120" y="619760"/>
            <a:ext cx="5029200" cy="6085840"/>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C32AB67-D0D6-20B2-11EC-C4EB7EC51C22}"/>
              </a:ext>
            </a:extLst>
          </p:cNvPr>
          <p:cNvSpPr txBox="1"/>
          <p:nvPr/>
        </p:nvSpPr>
        <p:spPr>
          <a:xfrm>
            <a:off x="436880" y="458956"/>
            <a:ext cx="5110480" cy="5940088"/>
          </a:xfrm>
          <a:prstGeom prst="rect">
            <a:avLst/>
          </a:prstGeom>
          <a:ln w="28575">
            <a:solidFill>
              <a:schemeClr val="tx1">
                <a:lumMod val="85000"/>
                <a:lumOff val="1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ru-RU" sz="2000" dirty="0">
                <a:solidFill>
                  <a:srgbClr val="000000"/>
                </a:solidFill>
                <a:latin typeface="Times New Roman" panose="02020603050405020304" pitchFamily="18" charset="0"/>
              </a:rPr>
              <a:t>И</a:t>
            </a:r>
            <a:r>
              <a:rPr lang="ru-RU" sz="2000" b="0" i="0" dirty="0">
                <a:solidFill>
                  <a:srgbClr val="000000"/>
                </a:solidFill>
                <a:effectLst/>
                <a:latin typeface="Times New Roman" panose="02020603050405020304" pitchFamily="18" charset="0"/>
              </a:rPr>
              <a:t>з памяти «вызываются», актуализируются имеющиеся знания и представления об изучаемом, формируется личный интерес, определяются цели рассмотрения той или иной темы. Ситуацию вызова может создать педагог умело заданным вопросом, демонстрацией неожиданных свойств предмета, рассказом об увиденном, созданием ситуации «разрыва» в способе решения учебной задачи; в тесте – на стадии вызова работают «введение, аннотации, мотивирующие примеры». Можно бесконечно перечислять применяемые здесь приемы, но, очевидно, в педагогической копилке каждого педагога имеется собственные сокровища, предназначенные для решения главной задачи – мотивировать учащихся к работе, включить их в активную деятельность.</a:t>
            </a:r>
            <a:endParaRPr lang="en-US" sz="2000" dirty="0"/>
          </a:p>
        </p:txBody>
      </p:sp>
      <p:sp>
        <p:nvSpPr>
          <p:cNvPr id="9" name="Блок-схема: сохраненные данные 8">
            <a:extLst>
              <a:ext uri="{FF2B5EF4-FFF2-40B4-BE49-F238E27FC236}">
                <a16:creationId xmlns:a16="http://schemas.microsoft.com/office/drawing/2014/main" id="{450C0246-A9C5-3A4B-9035-4381589D5183}"/>
              </a:ext>
            </a:extLst>
          </p:cNvPr>
          <p:cNvSpPr/>
          <p:nvPr/>
        </p:nvSpPr>
        <p:spPr>
          <a:xfrm>
            <a:off x="5013133" y="1934464"/>
            <a:ext cx="6741987" cy="1324356"/>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3200" dirty="0">
                <a:latin typeface="Times New Roman" panose="02020603050405020304" pitchFamily="18" charset="0"/>
                <a:cs typeface="Times New Roman" panose="02020603050405020304" pitchFamily="18" charset="0"/>
              </a:rPr>
              <a:t>В Ы З О В</a:t>
            </a:r>
            <a:endParaRPr lang="en-US" sz="3200" dirty="0">
              <a:latin typeface="Times New Roman" panose="02020603050405020304" pitchFamily="18" charset="0"/>
              <a:cs typeface="Times New Roman" panose="02020603050405020304" pitchFamily="18" charset="0"/>
            </a:endParaRPr>
          </a:p>
        </p:txBody>
      </p:sp>
      <p:sp>
        <p:nvSpPr>
          <p:cNvPr id="10" name="Блок-схема: сохраненные данные 9">
            <a:extLst>
              <a:ext uri="{FF2B5EF4-FFF2-40B4-BE49-F238E27FC236}">
                <a16:creationId xmlns:a16="http://schemas.microsoft.com/office/drawing/2014/main" id="{3521FD66-9EE2-F98A-D0DC-6B9B4E925DAD}"/>
              </a:ext>
            </a:extLst>
          </p:cNvPr>
          <p:cNvSpPr/>
          <p:nvPr/>
        </p:nvSpPr>
        <p:spPr>
          <a:xfrm>
            <a:off x="6664960" y="833120"/>
            <a:ext cx="1788160" cy="548640"/>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Блок-схема: сохраненные данные 10">
            <a:extLst>
              <a:ext uri="{FF2B5EF4-FFF2-40B4-BE49-F238E27FC236}">
                <a16:creationId xmlns:a16="http://schemas.microsoft.com/office/drawing/2014/main" id="{141F7FFE-D02B-0014-4A21-5BF8FA46D692}"/>
              </a:ext>
            </a:extLst>
          </p:cNvPr>
          <p:cNvSpPr/>
          <p:nvPr/>
        </p:nvSpPr>
        <p:spPr>
          <a:xfrm>
            <a:off x="9509760" y="4185688"/>
            <a:ext cx="1788160" cy="548640"/>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Блок-схема: сохраненные данные 11">
            <a:extLst>
              <a:ext uri="{FF2B5EF4-FFF2-40B4-BE49-F238E27FC236}">
                <a16:creationId xmlns:a16="http://schemas.microsoft.com/office/drawing/2014/main" id="{113F0A3C-8D79-7197-60AF-4AE7481BF378}"/>
              </a:ext>
            </a:extLst>
          </p:cNvPr>
          <p:cNvSpPr/>
          <p:nvPr/>
        </p:nvSpPr>
        <p:spPr>
          <a:xfrm>
            <a:off x="6096000" y="5252720"/>
            <a:ext cx="1788160" cy="548640"/>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65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3FE4F310-89A7-20BB-3F38-4D4C2AD12D7D}"/>
              </a:ext>
            </a:extLst>
          </p:cNvPr>
          <p:cNvSpPr/>
          <p:nvPr/>
        </p:nvSpPr>
        <p:spPr>
          <a:xfrm>
            <a:off x="193039" y="1320800"/>
            <a:ext cx="4779453" cy="4612640"/>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C32AB67-D0D6-20B2-11EC-C4EB7EC51C22}"/>
              </a:ext>
            </a:extLst>
          </p:cNvPr>
          <p:cNvSpPr txBox="1"/>
          <p:nvPr/>
        </p:nvSpPr>
        <p:spPr>
          <a:xfrm>
            <a:off x="335280" y="1166842"/>
            <a:ext cx="4779453" cy="4493538"/>
          </a:xfrm>
          <a:prstGeom prst="rect">
            <a:avLst/>
          </a:prstGeom>
          <a:ln w="28575">
            <a:solidFill>
              <a:schemeClr val="tx1">
                <a:lumMod val="85000"/>
                <a:lumOff val="1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ru-RU" sz="2200" b="0" i="0" dirty="0">
                <a:solidFill>
                  <a:srgbClr val="000000"/>
                </a:solidFill>
                <a:effectLst/>
                <a:latin typeface="Times New Roman" panose="02020603050405020304" pitchFamily="18" charset="0"/>
                <a:cs typeface="Times New Roman" panose="02020603050405020304" pitchFamily="18" charset="0"/>
              </a:rPr>
              <a:t>    Обучающийся  вступает в контакт с новой информацией. Происходит ее систематизация. Ученик получает возможность задуматься о природе изучаемого объекта, учится формулировать вопросы по мере соотнесения старой и новой информации. Происходит формирование собственной позиции. Очень важно, что уже на этом этапе с помощью ряда приемов уже можно самостоятельно отслеживать процесс понимания материала.</a:t>
            </a:r>
            <a:endParaRPr lang="en-US" sz="2200" dirty="0">
              <a:latin typeface="Times New Roman" panose="02020603050405020304" pitchFamily="18" charset="0"/>
              <a:cs typeface="Times New Roman" panose="02020603050405020304" pitchFamily="18" charset="0"/>
            </a:endParaRPr>
          </a:p>
        </p:txBody>
      </p:sp>
      <p:sp>
        <p:nvSpPr>
          <p:cNvPr id="7" name="Блок-схема: сохраненные данные 6">
            <a:extLst>
              <a:ext uri="{FF2B5EF4-FFF2-40B4-BE49-F238E27FC236}">
                <a16:creationId xmlns:a16="http://schemas.microsoft.com/office/drawing/2014/main" id="{53789308-B1F6-9EB3-E3C0-92D337EF233D}"/>
              </a:ext>
            </a:extLst>
          </p:cNvPr>
          <p:cNvSpPr/>
          <p:nvPr/>
        </p:nvSpPr>
        <p:spPr>
          <a:xfrm>
            <a:off x="4657533" y="2623489"/>
            <a:ext cx="6741987" cy="1324356"/>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3200" dirty="0">
                <a:latin typeface="Times New Roman" panose="02020603050405020304" pitchFamily="18" charset="0"/>
                <a:cs typeface="Times New Roman" panose="02020603050405020304" pitchFamily="18" charset="0"/>
              </a:rPr>
              <a:t>О С М Ы С Л Е Н И Е </a:t>
            </a:r>
            <a:endParaRPr lang="en-US" sz="3200" dirty="0">
              <a:latin typeface="Times New Roman" panose="02020603050405020304" pitchFamily="18" charset="0"/>
              <a:cs typeface="Times New Roman" panose="02020603050405020304" pitchFamily="18" charset="0"/>
            </a:endParaRPr>
          </a:p>
        </p:txBody>
      </p:sp>
      <p:sp>
        <p:nvSpPr>
          <p:cNvPr id="8" name="Блок-схема: сохраненные данные 7">
            <a:extLst>
              <a:ext uri="{FF2B5EF4-FFF2-40B4-BE49-F238E27FC236}">
                <a16:creationId xmlns:a16="http://schemas.microsoft.com/office/drawing/2014/main" id="{2E430B8B-865B-3EA9-B50B-F05A35572CDC}"/>
              </a:ext>
            </a:extLst>
          </p:cNvPr>
          <p:cNvSpPr/>
          <p:nvPr/>
        </p:nvSpPr>
        <p:spPr>
          <a:xfrm>
            <a:off x="6096000" y="636634"/>
            <a:ext cx="1788160" cy="548640"/>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Блок-схема: сохраненные данные 8">
            <a:extLst>
              <a:ext uri="{FF2B5EF4-FFF2-40B4-BE49-F238E27FC236}">
                <a16:creationId xmlns:a16="http://schemas.microsoft.com/office/drawing/2014/main" id="{6875FA3F-AFC9-96EB-9D89-732C65A1DC62}"/>
              </a:ext>
            </a:extLst>
          </p:cNvPr>
          <p:cNvSpPr/>
          <p:nvPr/>
        </p:nvSpPr>
        <p:spPr>
          <a:xfrm>
            <a:off x="8402320" y="1620846"/>
            <a:ext cx="1788160" cy="548640"/>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Блок-схема: сохраненные данные 9">
            <a:extLst>
              <a:ext uri="{FF2B5EF4-FFF2-40B4-BE49-F238E27FC236}">
                <a16:creationId xmlns:a16="http://schemas.microsoft.com/office/drawing/2014/main" id="{71D667F3-1182-1A14-9F85-44AB15826E5E}"/>
              </a:ext>
            </a:extLst>
          </p:cNvPr>
          <p:cNvSpPr/>
          <p:nvPr/>
        </p:nvSpPr>
        <p:spPr>
          <a:xfrm>
            <a:off x="5820851" y="4701894"/>
            <a:ext cx="1788160" cy="548640"/>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Блок-схема: сохраненные данные 10">
            <a:extLst>
              <a:ext uri="{FF2B5EF4-FFF2-40B4-BE49-F238E27FC236}">
                <a16:creationId xmlns:a16="http://schemas.microsoft.com/office/drawing/2014/main" id="{7C87C0A8-0280-A02A-BC21-E1FC77FB6D3C}"/>
              </a:ext>
            </a:extLst>
          </p:cNvPr>
          <p:cNvSpPr/>
          <p:nvPr/>
        </p:nvSpPr>
        <p:spPr>
          <a:xfrm>
            <a:off x="9875520" y="5692785"/>
            <a:ext cx="1788160" cy="548640"/>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38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3FE4F310-89A7-20BB-3F38-4D4C2AD12D7D}"/>
              </a:ext>
            </a:extLst>
          </p:cNvPr>
          <p:cNvSpPr/>
          <p:nvPr/>
        </p:nvSpPr>
        <p:spPr>
          <a:xfrm>
            <a:off x="193040" y="1320800"/>
            <a:ext cx="5100320" cy="5049520"/>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C32AB67-D0D6-20B2-11EC-C4EB7EC51C22}"/>
              </a:ext>
            </a:extLst>
          </p:cNvPr>
          <p:cNvSpPr txBox="1"/>
          <p:nvPr/>
        </p:nvSpPr>
        <p:spPr>
          <a:xfrm>
            <a:off x="335280" y="1166842"/>
            <a:ext cx="5100320" cy="4893647"/>
          </a:xfrm>
          <a:prstGeom prst="rect">
            <a:avLst/>
          </a:prstGeom>
          <a:ln w="28575">
            <a:solidFill>
              <a:schemeClr val="tx1">
                <a:lumMod val="85000"/>
                <a:lumOff val="1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ru-RU" sz="2400" b="0" i="0" dirty="0">
                <a:solidFill>
                  <a:srgbClr val="000000"/>
                </a:solidFill>
                <a:effectLst/>
                <a:latin typeface="Times New Roman" panose="02020603050405020304" pitchFamily="18" charset="0"/>
                <a:cs typeface="Times New Roman" panose="02020603050405020304" pitchFamily="18" charset="0"/>
              </a:rPr>
              <a:t>     Характеризуется тем, что учащиеся закрепляют новые знания и активно перестраивают собственные первичные представления с тем, чтобы включить в них новые понятия. Таким образом, происходит «присвоение» нового знания  и формирование на его основе собственного аргументированного представления об изучаемом. Анализ собственных мыслительных операций составляет сердцевину данного этапа.</a:t>
            </a:r>
            <a:endParaRPr lang="en-US" sz="2400" dirty="0">
              <a:latin typeface="Times New Roman" panose="02020603050405020304" pitchFamily="18" charset="0"/>
              <a:cs typeface="Times New Roman" panose="02020603050405020304" pitchFamily="18" charset="0"/>
            </a:endParaRPr>
          </a:p>
        </p:txBody>
      </p:sp>
      <p:sp>
        <p:nvSpPr>
          <p:cNvPr id="2" name="Блок-схема: сохраненные данные 1">
            <a:extLst>
              <a:ext uri="{FF2B5EF4-FFF2-40B4-BE49-F238E27FC236}">
                <a16:creationId xmlns:a16="http://schemas.microsoft.com/office/drawing/2014/main" id="{81886CA9-3F6E-74F0-6041-A2412FDE3BC1}"/>
              </a:ext>
            </a:extLst>
          </p:cNvPr>
          <p:cNvSpPr/>
          <p:nvPr/>
        </p:nvSpPr>
        <p:spPr>
          <a:xfrm>
            <a:off x="4947921" y="4736133"/>
            <a:ext cx="6532880" cy="1324356"/>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800" dirty="0">
                <a:latin typeface="Times New Roman" panose="02020603050405020304" pitchFamily="18" charset="0"/>
                <a:cs typeface="Times New Roman" panose="02020603050405020304" pitchFamily="18" charset="0"/>
              </a:rPr>
              <a:t>Р А З М Ы Ш Л Е Н И Е</a:t>
            </a:r>
            <a:endParaRPr lang="en-US" sz="2800" dirty="0">
              <a:latin typeface="Times New Roman" panose="02020603050405020304" pitchFamily="18" charset="0"/>
              <a:cs typeface="Times New Roman" panose="02020603050405020304" pitchFamily="18" charset="0"/>
            </a:endParaRPr>
          </a:p>
        </p:txBody>
      </p:sp>
      <p:sp>
        <p:nvSpPr>
          <p:cNvPr id="4" name="Блок-схема: сохраненные данные 3">
            <a:extLst>
              <a:ext uri="{FF2B5EF4-FFF2-40B4-BE49-F238E27FC236}">
                <a16:creationId xmlns:a16="http://schemas.microsoft.com/office/drawing/2014/main" id="{0CE97383-9ACC-E06A-6A5D-C9467A0D8B71}"/>
              </a:ext>
            </a:extLst>
          </p:cNvPr>
          <p:cNvSpPr/>
          <p:nvPr/>
        </p:nvSpPr>
        <p:spPr>
          <a:xfrm>
            <a:off x="5831840" y="420862"/>
            <a:ext cx="1788160" cy="548640"/>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Блок-схема: сохраненные данные 6">
            <a:extLst>
              <a:ext uri="{FF2B5EF4-FFF2-40B4-BE49-F238E27FC236}">
                <a16:creationId xmlns:a16="http://schemas.microsoft.com/office/drawing/2014/main" id="{74C4D3B7-811E-4BBE-4C35-DD475531759A}"/>
              </a:ext>
            </a:extLst>
          </p:cNvPr>
          <p:cNvSpPr/>
          <p:nvPr/>
        </p:nvSpPr>
        <p:spPr>
          <a:xfrm>
            <a:off x="6756402" y="2205507"/>
            <a:ext cx="1788160" cy="548640"/>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Блок-схема: сохраненные данные 7">
            <a:extLst>
              <a:ext uri="{FF2B5EF4-FFF2-40B4-BE49-F238E27FC236}">
                <a16:creationId xmlns:a16="http://schemas.microsoft.com/office/drawing/2014/main" id="{98FFE6BF-35E8-3687-E7DD-1612E150623C}"/>
              </a:ext>
            </a:extLst>
          </p:cNvPr>
          <p:cNvSpPr/>
          <p:nvPr/>
        </p:nvSpPr>
        <p:spPr>
          <a:xfrm>
            <a:off x="9230360" y="3339345"/>
            <a:ext cx="1788160" cy="548640"/>
          </a:xfrm>
          <a:prstGeom prst="flowChartOnlineStora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86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F88A75-2385-37A1-AB72-2E637D808750}"/>
              </a:ext>
            </a:extLst>
          </p:cNvPr>
          <p:cNvSpPr>
            <a:spLocks noGrp="1"/>
          </p:cNvSpPr>
          <p:nvPr>
            <p:ph type="title"/>
          </p:nvPr>
        </p:nvSpPr>
        <p:spPr>
          <a:xfrm>
            <a:off x="1005840" y="964692"/>
            <a:ext cx="10271760" cy="5070348"/>
          </a:xfrm>
        </p:spPr>
        <p:txBody>
          <a:bodyPr>
            <a:normAutofit/>
          </a:bodyPr>
          <a:lstStyle/>
          <a:p>
            <a:r>
              <a:rPr lang="ru-RU" dirty="0">
                <a:solidFill>
                  <a:srgbClr val="000000"/>
                </a:solidFill>
                <a:latin typeface="Times New Roman" panose="02020603050405020304" pitchFamily="18" charset="0"/>
              </a:rPr>
              <a:t>В ходе работы в рамках этой модели школьники, овладевают различными способами интегрирования информации, учиться вырабатывать собственное мнение на основе осмысления различного опыта, идей и  представлений, строят умозаключения и логические цепи доказательств, выражают свои мысли ясно, уверенно и корректно по отношению к окружающим.</a:t>
            </a:r>
            <a:endParaRPr lang="en-US" dirty="0"/>
          </a:p>
        </p:txBody>
      </p:sp>
    </p:spTree>
    <p:extLst>
      <p:ext uri="{BB962C8B-B14F-4D97-AF65-F5344CB8AC3E}">
        <p14:creationId xmlns:p14="http://schemas.microsoft.com/office/powerpoint/2010/main" val="3833089561"/>
      </p:ext>
    </p:extLst>
  </p:cSld>
  <p:clrMapOvr>
    <a:masterClrMapping/>
  </p:clrMapOvr>
</p:sld>
</file>

<file path=ppt/theme/theme1.xml><?xml version="1.0" encoding="utf-8"?>
<a:theme xmlns:a="http://schemas.openxmlformats.org/drawingml/2006/main" name="Посылка">
  <a:themeElements>
    <a:clrScheme name="Посылка">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Посылка">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Посылка</Template>
  <TotalTime>834</TotalTime>
  <Words>2283</Words>
  <Application>Microsoft Office PowerPoint</Application>
  <PresentationFormat>Широкоэкранный</PresentationFormat>
  <Paragraphs>146</Paragraphs>
  <Slides>24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Corbel</vt:lpstr>
      <vt:lpstr>Courier New</vt:lpstr>
      <vt:lpstr>Gill Sans MT</vt:lpstr>
      <vt:lpstr>Times New Roman</vt:lpstr>
      <vt:lpstr>Verdana</vt:lpstr>
      <vt:lpstr>Посылка</vt:lpstr>
      <vt:lpstr>Технология критического мышления</vt:lpstr>
      <vt:lpstr>Критическое мышление </vt:lpstr>
      <vt:lpstr>Цель технологии: </vt:lpstr>
      <vt:lpstr>Презентация PowerPoint</vt:lpstr>
      <vt:lpstr>Конструктивная основа «технологии критического мышления» </vt:lpstr>
      <vt:lpstr>Презентация PowerPoint</vt:lpstr>
      <vt:lpstr>Презентация PowerPoint</vt:lpstr>
      <vt:lpstr>Презентация PowerPoint</vt:lpstr>
      <vt:lpstr>В ходе работы в рамках этой модели школьники, овладевают различными способами интегрирования информации, учиться вырабатывать собственное мнение на основе осмысления различного опыта, идей и  представлений, строят умозаключения и логические цепи доказательств, выражают свои мысли ясно, уверенно и корректно по отношению к окружающим.</vt:lpstr>
      <vt:lpstr>Фаза вызова</vt:lpstr>
      <vt:lpstr>Фаза осмысления содержания </vt:lpstr>
      <vt:lpstr>Презентация PowerPoint</vt:lpstr>
      <vt:lpstr>Презентация PowerPoint</vt:lpstr>
      <vt:lpstr>Презентация PowerPoint</vt:lpstr>
      <vt:lpstr>Функции трех фаз технологии развития критического мышления  </vt:lpstr>
      <vt:lpstr>Плюсы и минусы ТРКМ</vt:lpstr>
      <vt:lpstr>Основные методические приемы развития критического мышления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группового и коллективного взаимодействия</dc:title>
  <dc:creator>Professional</dc:creator>
  <cp:lastModifiedBy>afonya sais</cp:lastModifiedBy>
  <cp:revision>13</cp:revision>
  <dcterms:created xsi:type="dcterms:W3CDTF">2023-10-29T07:26:39Z</dcterms:created>
  <dcterms:modified xsi:type="dcterms:W3CDTF">2023-12-19T13:15:00Z</dcterms:modified>
</cp:coreProperties>
</file>